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4"/>
    <p:sldMasterId id="2147484000" r:id="rId5"/>
    <p:sldMasterId id="2147484012" r:id="rId6"/>
    <p:sldMasterId id="2147484156" r:id="rId7"/>
    <p:sldMasterId id="2147484158" r:id="rId8"/>
    <p:sldMasterId id="2147484253" r:id="rId9"/>
    <p:sldMasterId id="2147484256" r:id="rId10"/>
    <p:sldMasterId id="2147484258" r:id="rId11"/>
    <p:sldMasterId id="2147484260" r:id="rId12"/>
    <p:sldMasterId id="2147484262" r:id="rId13"/>
  </p:sldMasterIdLst>
  <p:notesMasterIdLst>
    <p:notesMasterId r:id="rId31"/>
  </p:notesMasterIdLst>
  <p:sldIdLst>
    <p:sldId id="948" r:id="rId14"/>
    <p:sldId id="1081" r:id="rId15"/>
    <p:sldId id="1082" r:id="rId16"/>
    <p:sldId id="1083" r:id="rId17"/>
    <p:sldId id="1084" r:id="rId18"/>
    <p:sldId id="1085" r:id="rId19"/>
    <p:sldId id="1086" r:id="rId20"/>
    <p:sldId id="1087" r:id="rId21"/>
    <p:sldId id="1088" r:id="rId22"/>
    <p:sldId id="1089" r:id="rId23"/>
    <p:sldId id="1090" r:id="rId24"/>
    <p:sldId id="1091" r:id="rId25"/>
    <p:sldId id="1095" r:id="rId26"/>
    <p:sldId id="1092" r:id="rId27"/>
    <p:sldId id="1094" r:id="rId28"/>
    <p:sldId id="1093" r:id="rId29"/>
    <p:sldId id="983" r:id="rId30"/>
  </p:sldIdLst>
  <p:sldSz cx="16257588" cy="9144000"/>
  <p:notesSz cx="6858000" cy="9144000"/>
  <p:defaultTextStyle>
    <a:defPPr>
      <a:defRPr lang="en-US"/>
    </a:defPPr>
    <a:lvl1pPr algn="ctr" defTabSz="544062" rtl="0" fontAlgn="base" hangingPunct="0">
      <a:spcBef>
        <a:spcPct val="0"/>
      </a:spcBef>
      <a:spcAft>
        <a:spcPct val="0"/>
      </a:spcAft>
      <a:defRPr sz="3700" kern="1200">
        <a:solidFill>
          <a:srgbClr val="000000"/>
        </a:solidFill>
        <a:latin typeface="Gill Sans" pitchFamily="-109" charset="0"/>
        <a:ea typeface="ＭＳ Ｐゴシック" pitchFamily="34" charset="-128"/>
        <a:cs typeface="+mn-cs"/>
        <a:sym typeface="Gill Sans" pitchFamily="-109" charset="0"/>
      </a:defRPr>
    </a:lvl1pPr>
    <a:lvl2pPr marL="226826" indent="226826" algn="ctr" defTabSz="544062" rtl="0" fontAlgn="base" hangingPunct="0">
      <a:spcBef>
        <a:spcPct val="0"/>
      </a:spcBef>
      <a:spcAft>
        <a:spcPct val="0"/>
      </a:spcAft>
      <a:defRPr sz="3700" kern="1200">
        <a:solidFill>
          <a:srgbClr val="000000"/>
        </a:solidFill>
        <a:latin typeface="Gill Sans" pitchFamily="-109" charset="0"/>
        <a:ea typeface="ＭＳ Ｐゴシック" pitchFamily="34" charset="-128"/>
        <a:cs typeface="+mn-cs"/>
        <a:sym typeface="Gill Sans" pitchFamily="-109" charset="0"/>
      </a:defRPr>
    </a:lvl2pPr>
    <a:lvl3pPr marL="455236" indent="455236" algn="ctr" defTabSz="544062" rtl="0" fontAlgn="base" hangingPunct="0">
      <a:spcBef>
        <a:spcPct val="0"/>
      </a:spcBef>
      <a:spcAft>
        <a:spcPct val="0"/>
      </a:spcAft>
      <a:defRPr sz="3700" kern="1200">
        <a:solidFill>
          <a:srgbClr val="000000"/>
        </a:solidFill>
        <a:latin typeface="Gill Sans" pitchFamily="-109" charset="0"/>
        <a:ea typeface="ＭＳ Ｐゴシック" pitchFamily="34" charset="-128"/>
        <a:cs typeface="+mn-cs"/>
        <a:sym typeface="Gill Sans" pitchFamily="-109" charset="0"/>
      </a:defRPr>
    </a:lvl3pPr>
    <a:lvl4pPr marL="683648" indent="683648" algn="ctr" defTabSz="544062" rtl="0" fontAlgn="base" hangingPunct="0">
      <a:spcBef>
        <a:spcPct val="0"/>
      </a:spcBef>
      <a:spcAft>
        <a:spcPct val="0"/>
      </a:spcAft>
      <a:defRPr sz="3700" kern="1200">
        <a:solidFill>
          <a:srgbClr val="000000"/>
        </a:solidFill>
        <a:latin typeface="Gill Sans" pitchFamily="-109" charset="0"/>
        <a:ea typeface="ＭＳ Ｐゴシック" pitchFamily="34" charset="-128"/>
        <a:cs typeface="+mn-cs"/>
        <a:sym typeface="Gill Sans" pitchFamily="-109" charset="0"/>
      </a:defRPr>
    </a:lvl4pPr>
    <a:lvl5pPr marL="912058" indent="912058" algn="ctr" defTabSz="544062" rtl="0" fontAlgn="base" hangingPunct="0">
      <a:spcBef>
        <a:spcPct val="0"/>
      </a:spcBef>
      <a:spcAft>
        <a:spcPct val="0"/>
      </a:spcAft>
      <a:defRPr sz="3700" kern="1200">
        <a:solidFill>
          <a:srgbClr val="000000"/>
        </a:solidFill>
        <a:latin typeface="Gill Sans" pitchFamily="-109" charset="0"/>
        <a:ea typeface="ＭＳ Ｐゴシック" pitchFamily="34" charset="-128"/>
        <a:cs typeface="+mn-cs"/>
        <a:sym typeface="Gill Sans" pitchFamily="-109" charset="0"/>
      </a:defRPr>
    </a:lvl5pPr>
    <a:lvl6pPr marL="2284112" algn="l" defTabSz="913645" rtl="0" eaLnBrk="1" latinLnBrk="0" hangingPunct="1">
      <a:defRPr sz="3700" kern="1200">
        <a:solidFill>
          <a:srgbClr val="000000"/>
        </a:solidFill>
        <a:latin typeface="Gill Sans" pitchFamily="-109" charset="0"/>
        <a:ea typeface="ＭＳ Ｐゴシック" pitchFamily="34" charset="-128"/>
        <a:cs typeface="+mn-cs"/>
        <a:sym typeface="Gill Sans" pitchFamily="-109" charset="0"/>
      </a:defRPr>
    </a:lvl6pPr>
    <a:lvl7pPr marL="2740934" algn="l" defTabSz="913645" rtl="0" eaLnBrk="1" latinLnBrk="0" hangingPunct="1">
      <a:defRPr sz="3700" kern="1200">
        <a:solidFill>
          <a:srgbClr val="000000"/>
        </a:solidFill>
        <a:latin typeface="Gill Sans" pitchFamily="-109" charset="0"/>
        <a:ea typeface="ＭＳ Ｐゴシック" pitchFamily="34" charset="-128"/>
        <a:cs typeface="+mn-cs"/>
        <a:sym typeface="Gill Sans" pitchFamily="-109" charset="0"/>
      </a:defRPr>
    </a:lvl7pPr>
    <a:lvl8pPr marL="3197756" algn="l" defTabSz="913645" rtl="0" eaLnBrk="1" latinLnBrk="0" hangingPunct="1">
      <a:defRPr sz="3700" kern="1200">
        <a:solidFill>
          <a:srgbClr val="000000"/>
        </a:solidFill>
        <a:latin typeface="Gill Sans" pitchFamily="-109" charset="0"/>
        <a:ea typeface="ＭＳ Ｐゴシック" pitchFamily="34" charset="-128"/>
        <a:cs typeface="+mn-cs"/>
        <a:sym typeface="Gill Sans" pitchFamily="-109" charset="0"/>
      </a:defRPr>
    </a:lvl8pPr>
    <a:lvl9pPr marL="3654577" algn="l" defTabSz="913645" rtl="0" eaLnBrk="1" latinLnBrk="0" hangingPunct="1">
      <a:defRPr sz="3700" kern="1200">
        <a:solidFill>
          <a:srgbClr val="000000"/>
        </a:solidFill>
        <a:latin typeface="Gill Sans" pitchFamily="-109" charset="0"/>
        <a:ea typeface="ＭＳ Ｐゴシック" pitchFamily="34" charset="-128"/>
        <a:cs typeface="+mn-cs"/>
        <a:sym typeface="Gill Sans" pitchFamily="-109" charset="0"/>
      </a:defRPr>
    </a:lvl9pPr>
  </p:defaultTextStyle>
  <p:extLst>
    <p:ext uri="{EFAFB233-063F-42B5-8137-9DF3F51BA10A}">
      <p15:sldGuideLst xmlns:p15="http://schemas.microsoft.com/office/powerpoint/2012/main">
        <p15:guide id="1" orient="horz" pos="2880">
          <p15:clr>
            <a:srgbClr val="A4A3A4"/>
          </p15:clr>
        </p15:guide>
        <p15:guide id="2" pos="51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uchao (Ahmed)" initials="W(" lastIdx="1" clrIdx="0">
    <p:extLst>
      <p:ext uri="{19B8F6BF-5375-455C-9EA6-DF929625EA0E}">
        <p15:presenceInfo xmlns:p15="http://schemas.microsoft.com/office/powerpoint/2012/main" userId="S-1-5-21-147214757-305610072-1517763936-1013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6BDBB8"/>
    <a:srgbClr val="D9D9D9"/>
    <a:srgbClr val="00B6F6"/>
    <a:srgbClr val="EEC890"/>
    <a:srgbClr val="FF3300"/>
    <a:srgbClr val="FF9933"/>
    <a:srgbClr val="FF6600"/>
    <a:srgbClr val="FF99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18" autoAdjust="0"/>
    <p:restoredTop sz="95159" autoAdjust="0"/>
  </p:normalViewPr>
  <p:slideViewPr>
    <p:cSldViewPr>
      <p:cViewPr varScale="1">
        <p:scale>
          <a:sx n="88" d="100"/>
          <a:sy n="88" d="100"/>
        </p:scale>
        <p:origin x="690" y="84"/>
      </p:cViewPr>
      <p:guideLst>
        <p:guide orient="horz" pos="2880"/>
        <p:guide pos="512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p:cNvSpPr>
          <p:nvPr>
            <p:ph type="sldImg" idx="2"/>
          </p:nvPr>
        </p:nvSpPr>
        <p:spPr bwMode="auto">
          <a:xfrm>
            <a:off x="381000" y="685800"/>
            <a:ext cx="6096000" cy="3429000"/>
          </a:xfrm>
          <a:prstGeom prst="rect">
            <a:avLst/>
          </a:prstGeom>
          <a:noFill/>
          <a:ln w="9525">
            <a:noFill/>
            <a:miter lim="800000"/>
            <a:headEnd/>
            <a:tailEnd/>
          </a:ln>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sym typeface="Lucida Grande" pitchFamily="-109" charset="0"/>
              </a:rPr>
              <a:t>Click to edit Master text styles</a:t>
            </a:r>
          </a:p>
          <a:p>
            <a:pPr lvl="1"/>
            <a:r>
              <a:rPr lang="en-US" noProof="0" smtClean="0">
                <a:sym typeface="Lucida Grande" pitchFamily="-109" charset="0"/>
              </a:rPr>
              <a:t>Second level</a:t>
            </a:r>
          </a:p>
          <a:p>
            <a:pPr lvl="2"/>
            <a:r>
              <a:rPr lang="en-US" noProof="0" smtClean="0">
                <a:sym typeface="Lucida Grande" pitchFamily="-109" charset="0"/>
              </a:rPr>
              <a:t>Third level</a:t>
            </a:r>
          </a:p>
          <a:p>
            <a:pPr lvl="3"/>
            <a:r>
              <a:rPr lang="en-US" noProof="0" smtClean="0">
                <a:sym typeface="Lucida Grande" pitchFamily="-109" charset="0"/>
              </a:rPr>
              <a:t>Fourth level</a:t>
            </a:r>
          </a:p>
          <a:p>
            <a:pPr lvl="4"/>
            <a:r>
              <a:rPr lang="en-US" noProof="0" smtClean="0">
                <a:sym typeface="Lucida Grande" pitchFamily="-109" charset="0"/>
              </a:rPr>
              <a:t>Fifth level</a:t>
            </a:r>
          </a:p>
        </p:txBody>
      </p:sp>
    </p:spTree>
    <p:extLst>
      <p:ext uri="{BB962C8B-B14F-4D97-AF65-F5344CB8AC3E}">
        <p14:creationId xmlns:p14="http://schemas.microsoft.com/office/powerpoint/2010/main" val="2131181494"/>
      </p:ext>
    </p:extLst>
  </p:cSld>
  <p:clrMap bg1="lt1" tx1="dk1" bg2="lt2" tx2="dk2" accent1="accent1" accent2="accent2" accent3="accent3" accent4="accent4" accent5="accent5" accent6="accent6" hlink="hlink" folHlink="folHlink"/>
  <p:notesStyle>
    <a:lvl1pPr algn="l" defTabSz="544062" rtl="0" eaLnBrk="0" fontAlgn="base" hangingPunct="0">
      <a:spcBef>
        <a:spcPct val="0"/>
      </a:spcBef>
      <a:spcAft>
        <a:spcPct val="0"/>
      </a:spcAft>
      <a:defRPr sz="2000" kern="1200">
        <a:solidFill>
          <a:srgbClr val="000000"/>
        </a:solidFill>
        <a:latin typeface="Lucida Grande" charset="0"/>
        <a:ea typeface="ＭＳ Ｐゴシック" charset="0"/>
        <a:cs typeface="Lucida Grande" charset="0"/>
        <a:sym typeface="Lucida Grande" pitchFamily="-109" charset="0"/>
      </a:defRPr>
    </a:lvl1pPr>
    <a:lvl2pPr marL="226826" algn="l" defTabSz="544062" rtl="0" eaLnBrk="0" fontAlgn="base" hangingPunct="0">
      <a:spcBef>
        <a:spcPct val="0"/>
      </a:spcBef>
      <a:spcAft>
        <a:spcPct val="0"/>
      </a:spcAft>
      <a:defRPr sz="2000" kern="1200">
        <a:solidFill>
          <a:srgbClr val="000000"/>
        </a:solidFill>
        <a:latin typeface="Lucida Grande" charset="0"/>
        <a:ea typeface="Lucida Grande" charset="0"/>
        <a:cs typeface="Lucida Grande" charset="0"/>
        <a:sym typeface="Lucida Grande" pitchFamily="-109" charset="0"/>
      </a:defRPr>
    </a:lvl2pPr>
    <a:lvl3pPr marL="455236" algn="l" defTabSz="544062" rtl="0" eaLnBrk="0" fontAlgn="base" hangingPunct="0">
      <a:spcBef>
        <a:spcPct val="0"/>
      </a:spcBef>
      <a:spcAft>
        <a:spcPct val="0"/>
      </a:spcAft>
      <a:defRPr sz="2000" kern="1200">
        <a:solidFill>
          <a:srgbClr val="000000"/>
        </a:solidFill>
        <a:latin typeface="Lucida Grande" charset="0"/>
        <a:ea typeface="Lucida Grande" charset="0"/>
        <a:cs typeface="Lucida Grande" charset="0"/>
        <a:sym typeface="Lucida Grande" pitchFamily="-109" charset="0"/>
      </a:defRPr>
    </a:lvl3pPr>
    <a:lvl4pPr marL="683648" algn="l" defTabSz="544062" rtl="0" eaLnBrk="0" fontAlgn="base" hangingPunct="0">
      <a:spcBef>
        <a:spcPct val="0"/>
      </a:spcBef>
      <a:spcAft>
        <a:spcPct val="0"/>
      </a:spcAft>
      <a:defRPr sz="2000" kern="1200">
        <a:solidFill>
          <a:srgbClr val="000000"/>
        </a:solidFill>
        <a:latin typeface="Lucida Grande" charset="0"/>
        <a:ea typeface="Lucida Grande" charset="0"/>
        <a:cs typeface="Lucida Grande" charset="0"/>
        <a:sym typeface="Lucida Grande" pitchFamily="-109" charset="0"/>
      </a:defRPr>
    </a:lvl4pPr>
    <a:lvl5pPr marL="912058" algn="l" defTabSz="544062" rtl="0" eaLnBrk="0" fontAlgn="base" hangingPunct="0">
      <a:spcBef>
        <a:spcPct val="0"/>
      </a:spcBef>
      <a:spcAft>
        <a:spcPct val="0"/>
      </a:spcAft>
      <a:defRPr sz="2000" kern="1200">
        <a:solidFill>
          <a:srgbClr val="000000"/>
        </a:solidFill>
        <a:latin typeface="Lucida Grande" charset="0"/>
        <a:ea typeface="Lucida Grande" charset="0"/>
        <a:cs typeface="Lucida Grande" charset="0"/>
        <a:sym typeface="Lucida Grande" pitchFamily="-109" charset="0"/>
      </a:defRPr>
    </a:lvl5pPr>
    <a:lvl6pPr marL="2282605" algn="l" defTabSz="456521" rtl="0" eaLnBrk="1" latinLnBrk="0" hangingPunct="1">
      <a:defRPr sz="1200" kern="1200">
        <a:solidFill>
          <a:schemeClr val="tx1"/>
        </a:solidFill>
        <a:latin typeface="+mn-lt"/>
        <a:ea typeface="+mn-ea"/>
        <a:cs typeface="+mn-cs"/>
      </a:defRPr>
    </a:lvl6pPr>
    <a:lvl7pPr marL="2739120" algn="l" defTabSz="456521" rtl="0" eaLnBrk="1" latinLnBrk="0" hangingPunct="1">
      <a:defRPr sz="1200" kern="1200">
        <a:solidFill>
          <a:schemeClr val="tx1"/>
        </a:solidFill>
        <a:latin typeface="+mn-lt"/>
        <a:ea typeface="+mn-ea"/>
        <a:cs typeface="+mn-cs"/>
      </a:defRPr>
    </a:lvl7pPr>
    <a:lvl8pPr marL="3195644" algn="l" defTabSz="456521" rtl="0" eaLnBrk="1" latinLnBrk="0" hangingPunct="1">
      <a:defRPr sz="1200" kern="1200">
        <a:solidFill>
          <a:schemeClr val="tx1"/>
        </a:solidFill>
        <a:latin typeface="+mn-lt"/>
        <a:ea typeface="+mn-ea"/>
        <a:cs typeface="+mn-cs"/>
      </a:defRPr>
    </a:lvl8pPr>
    <a:lvl9pPr marL="3652159" algn="l" defTabSz="4565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1</a:t>
            </a:fld>
            <a:endParaRPr lang="en-US" altLang="zh-CN">
              <a:solidFill>
                <a:prstClr val="black"/>
              </a:solidFill>
            </a:endParaRPr>
          </a:p>
        </p:txBody>
      </p:sp>
    </p:spTree>
    <p:extLst>
      <p:ext uri="{BB962C8B-B14F-4D97-AF65-F5344CB8AC3E}">
        <p14:creationId xmlns:p14="http://schemas.microsoft.com/office/powerpoint/2010/main" val="2691350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10</a:t>
            </a:fld>
            <a:endParaRPr lang="en-US" altLang="zh-CN">
              <a:solidFill>
                <a:prstClr val="black"/>
              </a:solidFill>
            </a:endParaRPr>
          </a:p>
        </p:txBody>
      </p:sp>
    </p:spTree>
    <p:extLst>
      <p:ext uri="{BB962C8B-B14F-4D97-AF65-F5344CB8AC3E}">
        <p14:creationId xmlns:p14="http://schemas.microsoft.com/office/powerpoint/2010/main" val="87445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11</a:t>
            </a:fld>
            <a:endParaRPr lang="en-US" altLang="zh-CN">
              <a:solidFill>
                <a:prstClr val="black"/>
              </a:solidFill>
            </a:endParaRPr>
          </a:p>
        </p:txBody>
      </p:sp>
    </p:spTree>
    <p:extLst>
      <p:ext uri="{BB962C8B-B14F-4D97-AF65-F5344CB8AC3E}">
        <p14:creationId xmlns:p14="http://schemas.microsoft.com/office/powerpoint/2010/main" val="225787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12</a:t>
            </a:fld>
            <a:endParaRPr lang="en-US" altLang="zh-CN">
              <a:solidFill>
                <a:prstClr val="black"/>
              </a:solidFill>
            </a:endParaRPr>
          </a:p>
        </p:txBody>
      </p:sp>
    </p:spTree>
    <p:extLst>
      <p:ext uri="{BB962C8B-B14F-4D97-AF65-F5344CB8AC3E}">
        <p14:creationId xmlns:p14="http://schemas.microsoft.com/office/powerpoint/2010/main" val="1170595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13</a:t>
            </a:fld>
            <a:endParaRPr lang="en-US" altLang="zh-CN">
              <a:solidFill>
                <a:prstClr val="black"/>
              </a:solidFill>
            </a:endParaRPr>
          </a:p>
        </p:txBody>
      </p:sp>
    </p:spTree>
    <p:extLst>
      <p:ext uri="{BB962C8B-B14F-4D97-AF65-F5344CB8AC3E}">
        <p14:creationId xmlns:p14="http://schemas.microsoft.com/office/powerpoint/2010/main" val="68532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14</a:t>
            </a:fld>
            <a:endParaRPr lang="en-US" altLang="zh-CN">
              <a:solidFill>
                <a:prstClr val="black"/>
              </a:solidFill>
            </a:endParaRPr>
          </a:p>
        </p:txBody>
      </p:sp>
    </p:spTree>
    <p:extLst>
      <p:ext uri="{BB962C8B-B14F-4D97-AF65-F5344CB8AC3E}">
        <p14:creationId xmlns:p14="http://schemas.microsoft.com/office/powerpoint/2010/main" val="397135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15</a:t>
            </a:fld>
            <a:endParaRPr lang="en-US" altLang="zh-CN">
              <a:solidFill>
                <a:prstClr val="black"/>
              </a:solidFill>
            </a:endParaRPr>
          </a:p>
        </p:txBody>
      </p:sp>
    </p:spTree>
    <p:extLst>
      <p:ext uri="{BB962C8B-B14F-4D97-AF65-F5344CB8AC3E}">
        <p14:creationId xmlns:p14="http://schemas.microsoft.com/office/powerpoint/2010/main" val="2798243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16</a:t>
            </a:fld>
            <a:endParaRPr lang="en-US" altLang="zh-CN">
              <a:solidFill>
                <a:prstClr val="black"/>
              </a:solidFill>
            </a:endParaRPr>
          </a:p>
        </p:txBody>
      </p:sp>
    </p:spTree>
    <p:extLst>
      <p:ext uri="{BB962C8B-B14F-4D97-AF65-F5344CB8AC3E}">
        <p14:creationId xmlns:p14="http://schemas.microsoft.com/office/powerpoint/2010/main" val="398906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17</a:t>
            </a:fld>
            <a:endParaRPr lang="en-US" altLang="zh-CN">
              <a:solidFill>
                <a:prstClr val="black"/>
              </a:solidFill>
            </a:endParaRPr>
          </a:p>
        </p:txBody>
      </p:sp>
    </p:spTree>
    <p:extLst>
      <p:ext uri="{BB962C8B-B14F-4D97-AF65-F5344CB8AC3E}">
        <p14:creationId xmlns:p14="http://schemas.microsoft.com/office/powerpoint/2010/main" val="150982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2</a:t>
            </a:fld>
            <a:endParaRPr lang="en-US" altLang="zh-CN">
              <a:solidFill>
                <a:prstClr val="black"/>
              </a:solidFill>
            </a:endParaRPr>
          </a:p>
        </p:txBody>
      </p:sp>
    </p:spTree>
    <p:extLst>
      <p:ext uri="{BB962C8B-B14F-4D97-AF65-F5344CB8AC3E}">
        <p14:creationId xmlns:p14="http://schemas.microsoft.com/office/powerpoint/2010/main" val="43705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3</a:t>
            </a:fld>
            <a:endParaRPr lang="en-US" altLang="zh-CN">
              <a:solidFill>
                <a:prstClr val="black"/>
              </a:solidFill>
            </a:endParaRPr>
          </a:p>
        </p:txBody>
      </p:sp>
    </p:spTree>
    <p:extLst>
      <p:ext uri="{BB962C8B-B14F-4D97-AF65-F5344CB8AC3E}">
        <p14:creationId xmlns:p14="http://schemas.microsoft.com/office/powerpoint/2010/main" val="348245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4</a:t>
            </a:fld>
            <a:endParaRPr lang="en-US" altLang="zh-CN">
              <a:solidFill>
                <a:prstClr val="black"/>
              </a:solidFill>
            </a:endParaRPr>
          </a:p>
        </p:txBody>
      </p:sp>
    </p:spTree>
    <p:extLst>
      <p:ext uri="{BB962C8B-B14F-4D97-AF65-F5344CB8AC3E}">
        <p14:creationId xmlns:p14="http://schemas.microsoft.com/office/powerpoint/2010/main" val="9959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5</a:t>
            </a:fld>
            <a:endParaRPr lang="en-US" altLang="zh-CN">
              <a:solidFill>
                <a:prstClr val="black"/>
              </a:solidFill>
            </a:endParaRPr>
          </a:p>
        </p:txBody>
      </p:sp>
    </p:spTree>
    <p:extLst>
      <p:ext uri="{BB962C8B-B14F-4D97-AF65-F5344CB8AC3E}">
        <p14:creationId xmlns:p14="http://schemas.microsoft.com/office/powerpoint/2010/main" val="399368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6</a:t>
            </a:fld>
            <a:endParaRPr lang="en-US" altLang="zh-CN">
              <a:solidFill>
                <a:prstClr val="black"/>
              </a:solidFill>
            </a:endParaRPr>
          </a:p>
        </p:txBody>
      </p:sp>
    </p:spTree>
    <p:extLst>
      <p:ext uri="{BB962C8B-B14F-4D97-AF65-F5344CB8AC3E}">
        <p14:creationId xmlns:p14="http://schemas.microsoft.com/office/powerpoint/2010/main" val="114130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7</a:t>
            </a:fld>
            <a:endParaRPr lang="en-US" altLang="zh-CN">
              <a:solidFill>
                <a:prstClr val="black"/>
              </a:solidFill>
            </a:endParaRPr>
          </a:p>
        </p:txBody>
      </p:sp>
    </p:spTree>
    <p:extLst>
      <p:ext uri="{BB962C8B-B14F-4D97-AF65-F5344CB8AC3E}">
        <p14:creationId xmlns:p14="http://schemas.microsoft.com/office/powerpoint/2010/main" val="29277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8</a:t>
            </a:fld>
            <a:endParaRPr lang="en-US" altLang="zh-CN">
              <a:solidFill>
                <a:prstClr val="black"/>
              </a:solidFill>
            </a:endParaRPr>
          </a:p>
        </p:txBody>
      </p:sp>
    </p:spTree>
    <p:extLst>
      <p:ext uri="{BB962C8B-B14F-4D97-AF65-F5344CB8AC3E}">
        <p14:creationId xmlns:p14="http://schemas.microsoft.com/office/powerpoint/2010/main" val="4209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120" y="8685413"/>
            <a:ext cx="2972280" cy="457126"/>
          </a:xfrm>
          <a:prstGeom prst="rect">
            <a:avLst/>
          </a:prstGeom>
        </p:spPr>
        <p:txBody>
          <a:bodyPr/>
          <a:lstStyle/>
          <a:p>
            <a:fld id="{9B328058-29F7-46C6-8D38-03A129804023}" type="slidenum">
              <a:rPr lang="en-US" altLang="zh-CN" smtClean="0">
                <a:solidFill>
                  <a:prstClr val="black"/>
                </a:solidFill>
              </a:rPr>
              <a:pPr/>
              <a:t>9</a:t>
            </a:fld>
            <a:endParaRPr lang="en-US" altLang="zh-CN">
              <a:solidFill>
                <a:prstClr val="black"/>
              </a:solidFill>
            </a:endParaRPr>
          </a:p>
        </p:txBody>
      </p:sp>
    </p:spTree>
    <p:extLst>
      <p:ext uri="{BB962C8B-B14F-4D97-AF65-F5344CB8AC3E}">
        <p14:creationId xmlns:p14="http://schemas.microsoft.com/office/powerpoint/2010/main" val="2648034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3"/>
          <p:cNvSpPr>
            <a:spLocks noChangeShapeType="1"/>
          </p:cNvSpPr>
          <p:nvPr userDrawn="1"/>
        </p:nvSpPr>
        <p:spPr bwMode="auto">
          <a:xfrm>
            <a:off x="5538788" y="4370388"/>
            <a:ext cx="5151437" cy="0"/>
          </a:xfrm>
          <a:prstGeom prst="line">
            <a:avLst/>
          </a:prstGeom>
          <a:noFill/>
          <a:ln w="3175">
            <a:solidFill>
              <a:srgbClr val="373737"/>
            </a:solidFill>
            <a:round/>
            <a:headEnd/>
            <a:tailEnd/>
          </a:ln>
        </p:spPr>
        <p:txBody>
          <a:bodyPr lIns="0" tIns="0" rIns="0" bIns="0" anchor="ctr"/>
          <a:lstStyle/>
          <a:p>
            <a:pPr defTabSz="545285">
              <a:defRPr/>
            </a:pPr>
            <a:endParaRPr lang="zh-CN" altLang="en-US" dirty="0"/>
          </a:p>
        </p:txBody>
      </p:sp>
      <p:pic>
        <p:nvPicPr>
          <p:cNvPr id="5" name="Picture 1" descr="droppedImage.pdf"/>
          <p:cNvPicPr>
            <a:picLocks noChangeAspect="1"/>
          </p:cNvPicPr>
          <p:nvPr userDrawn="1"/>
        </p:nvPicPr>
        <p:blipFill>
          <a:blip r:embed="rId2" cstate="print"/>
          <a:srcRect/>
          <a:stretch>
            <a:fillRect/>
          </a:stretch>
        </p:blipFill>
        <p:spPr bwMode="auto">
          <a:xfrm>
            <a:off x="254006" y="8331200"/>
            <a:ext cx="16014700" cy="838201"/>
          </a:xfrm>
          <a:prstGeom prst="rect">
            <a:avLst/>
          </a:prstGeom>
          <a:noFill/>
          <a:ln w="9525">
            <a:noFill/>
            <a:miter lim="800000"/>
            <a:headEnd/>
            <a:tailEnd/>
          </a:ln>
        </p:spPr>
      </p:pic>
      <p:pic>
        <p:nvPicPr>
          <p:cNvPr id="6" name="Picture 3" descr="Huawei_logo.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6013" y="6672267"/>
            <a:ext cx="1322387" cy="1322388"/>
          </a:xfrm>
          <a:prstGeom prst="rect">
            <a:avLst/>
          </a:prstGeom>
          <a:noFill/>
          <a:ln w="9525">
            <a:noFill/>
            <a:miter lim="800000"/>
            <a:headEnd/>
            <a:tailEnd/>
          </a:ln>
        </p:spPr>
      </p:pic>
      <p:sp>
        <p:nvSpPr>
          <p:cNvPr id="11" name="Title 9"/>
          <p:cNvSpPr>
            <a:spLocks noGrp="1"/>
          </p:cNvSpPr>
          <p:nvPr>
            <p:ph type="title"/>
          </p:nvPr>
        </p:nvSpPr>
        <p:spPr>
          <a:xfrm>
            <a:off x="1155021" y="3571877"/>
            <a:ext cx="14022963" cy="714375"/>
          </a:xfrm>
          <a:prstGeom prst="rect">
            <a:avLst/>
          </a:prstGeom>
        </p:spPr>
        <p:txBody>
          <a:bodyPr lIns="91297" tIns="45649" rIns="91297" bIns="45649" anchor="ctr"/>
          <a:lstStyle>
            <a:lvl1pPr algn="ctr">
              <a:defRPr sz="5200" b="1" baseline="0">
                <a:solidFill>
                  <a:schemeClr val="tx1">
                    <a:lumMod val="65000"/>
                    <a:lumOff val="35000"/>
                  </a:schemeClr>
                </a:solidFill>
                <a:latin typeface="Avant Garde"/>
                <a:cs typeface="Avant Garde"/>
              </a:defRPr>
            </a:lvl1pPr>
          </a:lstStyle>
          <a:p>
            <a:r>
              <a:rPr lang="en-US" dirty="0" smtClean="0"/>
              <a:t>Click to edit Master title style</a:t>
            </a:r>
            <a:endParaRPr lang="en-US" dirty="0"/>
          </a:p>
        </p:txBody>
      </p:sp>
      <p:sp>
        <p:nvSpPr>
          <p:cNvPr id="19" name="Text Placeholder 17"/>
          <p:cNvSpPr>
            <a:spLocks noGrp="1"/>
          </p:cNvSpPr>
          <p:nvPr>
            <p:ph type="body" sz="quarter" idx="11"/>
          </p:nvPr>
        </p:nvSpPr>
        <p:spPr>
          <a:xfrm>
            <a:off x="4318422" y="4572002"/>
            <a:ext cx="7716003" cy="785813"/>
          </a:xfrm>
          <a:prstGeom prst="rect">
            <a:avLst/>
          </a:prstGeom>
        </p:spPr>
        <p:txBody>
          <a:bodyPr lIns="91297" tIns="45649" rIns="91297" bIns="45649"/>
          <a:lstStyle>
            <a:lvl1pPr>
              <a:defRPr sz="2300" b="0" i="1">
                <a:solidFill>
                  <a:schemeClr val="tx1">
                    <a:lumMod val="65000"/>
                    <a:lumOff val="35000"/>
                  </a:schemeClr>
                </a:solidFill>
                <a:latin typeface="Avant Garde"/>
                <a:cs typeface="Avant Garde"/>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目录隔断页">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16257588" cy="9144000"/>
          </a:xfrm>
          <a:prstGeom prst="rect">
            <a:avLst/>
          </a:prstGeom>
          <a:gradFill rotWithShape="1">
            <a:gsLst>
              <a:gs pos="0">
                <a:srgbClr val="00ADEF"/>
              </a:gs>
              <a:gs pos="100000">
                <a:srgbClr val="0060A9"/>
              </a:gs>
            </a:gsLst>
            <a:lin ang="2700000" scaled="1"/>
          </a:gradFill>
          <a:ln>
            <a:noFill/>
          </a:ln>
          <a:extLst/>
        </p:spPr>
        <p:txBody>
          <a:bodyPr wrap="none" lIns="162322" tIns="81158" rIns="162322" bIns="81158" anchor="ctr"/>
          <a:lstStyle/>
          <a:p>
            <a:pPr algn="l" defTabSz="1623204" fontAlgn="auto" hangingPunct="1">
              <a:spcBef>
                <a:spcPts val="0"/>
              </a:spcBef>
              <a:spcAft>
                <a:spcPts val="0"/>
              </a:spcAft>
              <a:defRPr/>
            </a:pPr>
            <a:endParaRPr lang="nl-NL" altLang="zh-CN" sz="2100" dirty="0">
              <a:solidFill>
                <a:prstClr val="black"/>
              </a:solidFill>
              <a:latin typeface="Calibri"/>
              <a:ea typeface="宋体"/>
            </a:endParaRPr>
          </a:p>
        </p:txBody>
      </p:sp>
      <p:sp>
        <p:nvSpPr>
          <p:cNvPr id="3" name="文本占位符 2"/>
          <p:cNvSpPr>
            <a:spLocks noGrp="1"/>
          </p:cNvSpPr>
          <p:nvPr>
            <p:ph type="body" sz="quarter" idx="10"/>
          </p:nvPr>
        </p:nvSpPr>
        <p:spPr>
          <a:xfrm>
            <a:off x="9153008" y="4140205"/>
            <a:ext cx="6720500" cy="863600"/>
          </a:xfrm>
          <a:prstGeom prst="rect">
            <a:avLst/>
          </a:prstGeom>
        </p:spPr>
        <p:txBody>
          <a:bodyPr lIns="162322" tIns="81158" rIns="162322" bIns="81158" anchor="ctr"/>
          <a:lstStyle>
            <a:lvl1pPr marL="0" indent="0" algn="r">
              <a:buNone/>
              <a:defRPr b="1">
                <a:solidFill>
                  <a:schemeClr val="bg1"/>
                </a:solidFill>
                <a:latin typeface="微软雅黑" pitchFamily="34" charset="-122"/>
                <a:ea typeface="微软雅黑" pitchFamily="34" charset="-122"/>
              </a:defRPr>
            </a:lvl1pPr>
          </a:lstStyle>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文排版1">
    <p:spTree>
      <p:nvGrpSpPr>
        <p:cNvPr id="1" name=""/>
        <p:cNvGrpSpPr/>
        <p:nvPr/>
      </p:nvGrpSpPr>
      <p:grpSpPr>
        <a:xfrm>
          <a:off x="0" y="0"/>
          <a:ext cx="0" cy="0"/>
          <a:chOff x="0" y="0"/>
          <a:chExt cx="0" cy="0"/>
        </a:xfrm>
      </p:grpSpPr>
      <p:sp>
        <p:nvSpPr>
          <p:cNvPr id="6" name="矩形 5"/>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322" tIns="81158" rIns="162322" bIns="81158" anchor="ctr"/>
          <a:lstStyle/>
          <a:p>
            <a:pPr defTabSz="1623204" fontAlgn="auto" hangingPunct="1">
              <a:spcBef>
                <a:spcPts val="0"/>
              </a:spcBef>
              <a:spcAft>
                <a:spcPts val="0"/>
              </a:spcAft>
              <a:defRPr/>
            </a:pPr>
            <a:endParaRPr lang="en-US" sz="3200" dirty="0">
              <a:solidFill>
                <a:prstClr val="white"/>
              </a:solidFill>
            </a:endParaRPr>
          </a:p>
        </p:txBody>
      </p:sp>
      <p:sp>
        <p:nvSpPr>
          <p:cNvPr id="14" name="图片占位符 13"/>
          <p:cNvSpPr>
            <a:spLocks noGrp="1"/>
          </p:cNvSpPr>
          <p:nvPr>
            <p:ph type="pic" sz="quarter" idx="11"/>
          </p:nvPr>
        </p:nvSpPr>
        <p:spPr>
          <a:xfrm>
            <a:off x="10561302" y="2459766"/>
            <a:ext cx="5249096" cy="5238750"/>
          </a:xfrm>
          <a:prstGeom prst="rect">
            <a:avLst/>
          </a:prstGeom>
        </p:spPr>
        <p:txBody>
          <a:bodyPr lIns="162322" tIns="81158" rIns="162322" bIns="81158"/>
          <a:lstStyle>
            <a:lvl1pPr marL="0" indent="0">
              <a:buNone/>
              <a:defRPr sz="4300" i="1">
                <a:latin typeface="微软雅黑" pitchFamily="34" charset="-122"/>
                <a:ea typeface="微软雅黑" pitchFamily="34" charset="-122"/>
              </a:defRPr>
            </a:lvl1pPr>
          </a:lstStyle>
          <a:p>
            <a:pPr lvl="0"/>
            <a:r>
              <a:rPr lang="zh-CN" altLang="en-US" noProof="0" smtClean="0"/>
              <a:t>单击图标添加图片</a:t>
            </a:r>
            <a:endParaRPr lang="en-US" noProof="0" dirty="0"/>
          </a:p>
        </p:txBody>
      </p:sp>
      <p:sp>
        <p:nvSpPr>
          <p:cNvPr id="16" name="内容占位符 15"/>
          <p:cNvSpPr>
            <a:spLocks noGrp="1"/>
          </p:cNvSpPr>
          <p:nvPr>
            <p:ph sz="quarter" idx="12"/>
          </p:nvPr>
        </p:nvSpPr>
        <p:spPr>
          <a:xfrm>
            <a:off x="575217" y="2459767"/>
            <a:ext cx="9473978" cy="5280885"/>
          </a:xfrm>
          <a:prstGeom prst="rect">
            <a:avLst/>
          </a:prstGeom>
        </p:spPr>
        <p:txBody>
          <a:bodyPr lIns="162322" tIns="81158" rIns="162322" bIns="81158"/>
          <a:lstStyle>
            <a:lvl1pPr marL="0" indent="0">
              <a:lnSpc>
                <a:spcPct val="150000"/>
              </a:lnSpc>
              <a:buClr>
                <a:srgbClr val="0070C0"/>
              </a:buClr>
              <a:buFont typeface="Calibri" pitchFamily="34" charset="0"/>
              <a:buNone/>
              <a:defRPr sz="3600" i="0">
                <a:latin typeface="微软雅黑" pitchFamily="34" charset="-122"/>
                <a:ea typeface="微软雅黑" pitchFamily="34" charset="-122"/>
              </a:defRPr>
            </a:lvl1pPr>
            <a:lvl2pPr marL="1318854" indent="-507254">
              <a:lnSpc>
                <a:spcPct val="150000"/>
              </a:lnSpc>
              <a:buClr>
                <a:srgbClr val="0070C0"/>
              </a:buClr>
              <a:buFont typeface="Calibri" pitchFamily="34" charset="0"/>
              <a:buChar char="●"/>
              <a:defRPr sz="3200" i="0">
                <a:latin typeface="微软雅黑" pitchFamily="34" charset="-122"/>
                <a:ea typeface="微软雅黑" pitchFamily="34" charset="-122"/>
              </a:defRPr>
            </a:lvl2pPr>
            <a:lvl3pPr marL="2029001" indent="-405797">
              <a:lnSpc>
                <a:spcPct val="150000"/>
              </a:lnSpc>
              <a:buClr>
                <a:srgbClr val="0070C0"/>
              </a:buClr>
              <a:buFont typeface="Calibri" pitchFamily="34" charset="0"/>
              <a:buChar char="●"/>
              <a:defRPr sz="2800" i="0">
                <a:latin typeface="微软雅黑" pitchFamily="34" charset="-122"/>
                <a:ea typeface="微软雅黑" pitchFamily="34" charset="-122"/>
              </a:defRPr>
            </a:lvl3pPr>
            <a:lvl4pPr marL="2840608" indent="-405797">
              <a:lnSpc>
                <a:spcPct val="150000"/>
              </a:lnSpc>
              <a:buClr>
                <a:srgbClr val="0070C0"/>
              </a:buClr>
              <a:buFont typeface="Calibri" pitchFamily="34" charset="0"/>
              <a:buChar char="●"/>
              <a:defRPr sz="2500" i="0">
                <a:latin typeface="微软雅黑" pitchFamily="34" charset="-122"/>
                <a:ea typeface="微软雅黑" pitchFamily="34" charset="-122"/>
              </a:defRPr>
            </a:lvl4pPr>
            <a:lvl5pPr marL="3652207" indent="-405797">
              <a:lnSpc>
                <a:spcPct val="150000"/>
              </a:lnSpc>
              <a:buClr>
                <a:srgbClr val="0070C0"/>
              </a:buClr>
              <a:buFont typeface="Calibri" pitchFamily="34" charset="0"/>
              <a:buChar char="●"/>
              <a:defRPr sz="2500" i="0">
                <a:latin typeface="微软雅黑" pitchFamily="34" charset="-122"/>
                <a:ea typeface="微软雅黑" pitchFamily="34" charset="-122"/>
              </a:defRPr>
            </a:lvl5pPr>
          </a:lstStyle>
          <a:p>
            <a:pPr lvl="0"/>
            <a:r>
              <a:rPr lang="zh-CN" altLang="en-US" dirty="0" smtClean="0"/>
              <a:t>单击此处编辑母版文本样式</a:t>
            </a:r>
          </a:p>
        </p:txBody>
      </p:sp>
      <p:sp>
        <p:nvSpPr>
          <p:cNvPr id="18" name="内容占位符 17"/>
          <p:cNvSpPr>
            <a:spLocks noGrp="1"/>
          </p:cNvSpPr>
          <p:nvPr>
            <p:ph sz="quarter" idx="13"/>
          </p:nvPr>
        </p:nvSpPr>
        <p:spPr>
          <a:xfrm>
            <a:off x="575217" y="1499991"/>
            <a:ext cx="15235181" cy="575733"/>
          </a:xfrm>
          <a:prstGeom prst="rect">
            <a:avLst/>
          </a:prstGeom>
        </p:spPr>
        <p:txBody>
          <a:bodyPr lIns="162322" tIns="81158" rIns="162322" bIns="81158"/>
          <a:lstStyle>
            <a:lvl1pPr marL="0" indent="0">
              <a:buNone/>
              <a:defRPr sz="3200" b="1">
                <a:latin typeface="微软雅黑" pitchFamily="34" charset="-122"/>
                <a:ea typeface="微软雅黑" pitchFamily="34" charset="-122"/>
              </a:defRPr>
            </a:lvl1pPr>
          </a:lstStyle>
          <a:p>
            <a:pPr lvl="0"/>
            <a:r>
              <a:rPr lang="zh-CN" altLang="en-US" smtClean="0"/>
              <a:t>单击此处编辑母版文本样式</a:t>
            </a:r>
          </a:p>
        </p:txBody>
      </p:sp>
      <p:sp>
        <p:nvSpPr>
          <p:cNvPr id="12" name="文本占位符 7"/>
          <p:cNvSpPr>
            <a:spLocks noGrp="1"/>
          </p:cNvSpPr>
          <p:nvPr>
            <p:ph type="body" sz="quarter" idx="15"/>
          </p:nvPr>
        </p:nvSpPr>
        <p:spPr>
          <a:xfrm>
            <a:off x="319175" y="347134"/>
            <a:ext cx="15357210" cy="745067"/>
          </a:xfrm>
          <a:prstGeom prst="rect">
            <a:avLst/>
          </a:prstGeom>
        </p:spPr>
        <p:txBody>
          <a:bodyPr lIns="162322" tIns="81158" rIns="162322" bIns="81158"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7" name="灯片编号占位符 3"/>
          <p:cNvSpPr>
            <a:spLocks noGrp="1"/>
          </p:cNvSpPr>
          <p:nvPr>
            <p:ph type="sldNum" sz="quarter" idx="16"/>
          </p:nvPr>
        </p:nvSpPr>
        <p:spPr>
          <a:xfrm>
            <a:off x="15554333" y="8796338"/>
            <a:ext cx="703263" cy="334962"/>
          </a:xfrm>
          <a:prstGeom prst="rect">
            <a:avLst/>
          </a:prstGeom>
        </p:spPr>
        <p:txBody>
          <a:bodyPr vert="horz" wrap="square" lIns="162322" tIns="81158" rIns="162322" bIns="81158"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2C69D8DC-EDB6-4D8D-9687-282A5DE54602}" type="slidenum">
              <a:rPr lang="zh-CN" altLang="en-US"/>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文排版2">
    <p:spTree>
      <p:nvGrpSpPr>
        <p:cNvPr id="1" name=""/>
        <p:cNvGrpSpPr/>
        <p:nvPr/>
      </p:nvGrpSpPr>
      <p:grpSpPr>
        <a:xfrm>
          <a:off x="0" y="0"/>
          <a:ext cx="0" cy="0"/>
          <a:chOff x="0" y="0"/>
          <a:chExt cx="0" cy="0"/>
        </a:xfrm>
      </p:grpSpPr>
      <p:sp>
        <p:nvSpPr>
          <p:cNvPr id="6" name="矩形 5"/>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322" tIns="81158" rIns="162322" bIns="81158" anchor="ctr"/>
          <a:lstStyle/>
          <a:p>
            <a:pPr defTabSz="1623204" fontAlgn="auto" hangingPunct="1">
              <a:spcBef>
                <a:spcPts val="0"/>
              </a:spcBef>
              <a:spcAft>
                <a:spcPts val="0"/>
              </a:spcAft>
              <a:defRPr/>
            </a:pPr>
            <a:endParaRPr lang="en-US" sz="3200" dirty="0">
              <a:solidFill>
                <a:prstClr val="white"/>
              </a:solidFill>
            </a:endParaRPr>
          </a:p>
        </p:txBody>
      </p:sp>
      <p:sp>
        <p:nvSpPr>
          <p:cNvPr id="14" name="图片占位符 13"/>
          <p:cNvSpPr>
            <a:spLocks noGrp="1"/>
          </p:cNvSpPr>
          <p:nvPr>
            <p:ph type="pic" sz="quarter" idx="11"/>
          </p:nvPr>
        </p:nvSpPr>
        <p:spPr>
          <a:xfrm>
            <a:off x="7872742" y="5628117"/>
            <a:ext cx="7937657" cy="2880320"/>
          </a:xfrm>
          <a:prstGeom prst="rect">
            <a:avLst/>
          </a:prstGeom>
        </p:spPr>
        <p:txBody>
          <a:bodyPr lIns="162322" tIns="81158" rIns="162322" bIns="81158"/>
          <a:lstStyle>
            <a:lvl1pPr marL="0" indent="0">
              <a:buNone/>
              <a:defRPr sz="4300" i="1">
                <a:latin typeface="微软雅黑" pitchFamily="34" charset="-122"/>
                <a:ea typeface="微软雅黑" pitchFamily="34" charset="-122"/>
              </a:defRPr>
            </a:lvl1pPr>
          </a:lstStyle>
          <a:p>
            <a:pPr lvl="0"/>
            <a:r>
              <a:rPr lang="zh-CN" altLang="en-US" noProof="0" smtClean="0"/>
              <a:t>单击图标添加图片</a:t>
            </a:r>
            <a:endParaRPr lang="en-US" noProof="0" dirty="0"/>
          </a:p>
        </p:txBody>
      </p:sp>
      <p:sp>
        <p:nvSpPr>
          <p:cNvPr id="15" name="内容占位符 17"/>
          <p:cNvSpPr>
            <a:spLocks noGrp="1"/>
          </p:cNvSpPr>
          <p:nvPr>
            <p:ph sz="quarter" idx="13"/>
          </p:nvPr>
        </p:nvSpPr>
        <p:spPr>
          <a:xfrm>
            <a:off x="454511" y="1499991"/>
            <a:ext cx="15355905" cy="575733"/>
          </a:xfrm>
          <a:prstGeom prst="rect">
            <a:avLst/>
          </a:prstGeom>
        </p:spPr>
        <p:txBody>
          <a:bodyPr lIns="162322" tIns="81158" rIns="162322" bIns="81158"/>
          <a:lstStyle>
            <a:lvl1pPr marL="0" indent="0">
              <a:buNone/>
              <a:defRPr sz="3200" b="1">
                <a:latin typeface="微软雅黑" pitchFamily="34" charset="-122"/>
                <a:ea typeface="微软雅黑" pitchFamily="34" charset="-122"/>
              </a:defRPr>
            </a:lvl1pPr>
          </a:lstStyle>
          <a:p>
            <a:pPr lvl="0"/>
            <a:r>
              <a:rPr lang="zh-CN" altLang="en-US" smtClean="0"/>
              <a:t>单击此处编辑母版文本样式</a:t>
            </a:r>
          </a:p>
        </p:txBody>
      </p:sp>
      <p:sp>
        <p:nvSpPr>
          <p:cNvPr id="16" name="内容占位符 15"/>
          <p:cNvSpPr>
            <a:spLocks noGrp="1"/>
          </p:cNvSpPr>
          <p:nvPr>
            <p:ph sz="quarter" idx="12"/>
          </p:nvPr>
        </p:nvSpPr>
        <p:spPr>
          <a:xfrm>
            <a:off x="454511" y="2363755"/>
            <a:ext cx="15355905" cy="2784309"/>
          </a:xfrm>
          <a:prstGeom prst="rect">
            <a:avLst/>
          </a:prstGeom>
        </p:spPr>
        <p:txBody>
          <a:bodyPr lIns="162322" tIns="81158" rIns="162322" bIns="81158"/>
          <a:lstStyle>
            <a:lvl1pPr marL="608699" indent="-608699">
              <a:lnSpc>
                <a:spcPct val="150000"/>
              </a:lnSpc>
              <a:buClr>
                <a:srgbClr val="0070C0"/>
              </a:buClr>
              <a:buFont typeface="Calibri" pitchFamily="34" charset="0"/>
              <a:buChar char="●"/>
              <a:defRPr sz="2800" i="0">
                <a:latin typeface="微软雅黑" pitchFamily="34" charset="-122"/>
                <a:ea typeface="微软雅黑" pitchFamily="34" charset="-122"/>
              </a:defRPr>
            </a:lvl1pPr>
            <a:lvl2pPr marL="1318854" indent="-507254">
              <a:lnSpc>
                <a:spcPct val="150000"/>
              </a:lnSpc>
              <a:buClr>
                <a:srgbClr val="0070C0"/>
              </a:buClr>
              <a:buFont typeface="Calibri" pitchFamily="34" charset="0"/>
              <a:buChar char="●"/>
              <a:defRPr sz="2500" i="0">
                <a:latin typeface="微软雅黑" pitchFamily="34" charset="-122"/>
                <a:ea typeface="微软雅黑" pitchFamily="34" charset="-122"/>
              </a:defRPr>
            </a:lvl2pPr>
            <a:lvl3pPr marL="2029001" indent="-405797">
              <a:lnSpc>
                <a:spcPct val="150000"/>
              </a:lnSpc>
              <a:buClr>
                <a:srgbClr val="0070C0"/>
              </a:buClr>
              <a:buFont typeface="Calibri" pitchFamily="34" charset="0"/>
              <a:buChar char="●"/>
              <a:defRPr sz="2100" i="0">
                <a:latin typeface="微软雅黑" pitchFamily="34" charset="-122"/>
                <a:ea typeface="微软雅黑" pitchFamily="34" charset="-122"/>
              </a:defRPr>
            </a:lvl3pPr>
            <a:lvl4pPr marL="2840608" indent="-405797">
              <a:lnSpc>
                <a:spcPct val="150000"/>
              </a:lnSpc>
              <a:buClr>
                <a:srgbClr val="0070C0"/>
              </a:buClr>
              <a:buFont typeface="Calibri" pitchFamily="34" charset="0"/>
              <a:buChar char="●"/>
              <a:defRPr sz="2000" i="0">
                <a:latin typeface="微软雅黑" pitchFamily="34" charset="-122"/>
                <a:ea typeface="微软雅黑" pitchFamily="34" charset="-122"/>
              </a:defRPr>
            </a:lvl4pPr>
            <a:lvl5pPr marL="3652207" indent="-405797">
              <a:lnSpc>
                <a:spcPct val="150000"/>
              </a:lnSpc>
              <a:buClr>
                <a:srgbClr val="0070C0"/>
              </a:buClr>
              <a:buFont typeface="Calibri" pitchFamily="34" charset="0"/>
              <a:buChar char="●"/>
              <a:defRPr sz="2000" i="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11" name="文本占位符 7"/>
          <p:cNvSpPr>
            <a:spLocks noGrp="1"/>
          </p:cNvSpPr>
          <p:nvPr>
            <p:ph type="body" sz="quarter" idx="15"/>
          </p:nvPr>
        </p:nvSpPr>
        <p:spPr>
          <a:xfrm>
            <a:off x="319175" y="347134"/>
            <a:ext cx="15357210" cy="745067"/>
          </a:xfrm>
          <a:prstGeom prst="rect">
            <a:avLst/>
          </a:prstGeom>
        </p:spPr>
        <p:txBody>
          <a:bodyPr lIns="162322" tIns="81158" rIns="162322" bIns="81158"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7" name="灯片编号占位符 3"/>
          <p:cNvSpPr>
            <a:spLocks noGrp="1"/>
          </p:cNvSpPr>
          <p:nvPr>
            <p:ph type="sldNum" sz="quarter" idx="16"/>
          </p:nvPr>
        </p:nvSpPr>
        <p:spPr>
          <a:xfrm>
            <a:off x="15554333" y="8796338"/>
            <a:ext cx="703263" cy="334962"/>
          </a:xfrm>
          <a:prstGeom prst="rect">
            <a:avLst/>
          </a:prstGeom>
        </p:spPr>
        <p:txBody>
          <a:bodyPr vert="horz" wrap="square" lIns="162322" tIns="81158" rIns="162322" bIns="81158"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7521B1BB-92B3-461A-8A25-AF67A7D198A8}" type="slidenum">
              <a:rPr lang="zh-CN" altLang="en-US"/>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文字版式">
    <p:spTree>
      <p:nvGrpSpPr>
        <p:cNvPr id="1" name=""/>
        <p:cNvGrpSpPr/>
        <p:nvPr/>
      </p:nvGrpSpPr>
      <p:grpSpPr>
        <a:xfrm>
          <a:off x="0" y="0"/>
          <a:ext cx="0" cy="0"/>
          <a:chOff x="0" y="0"/>
          <a:chExt cx="0" cy="0"/>
        </a:xfrm>
      </p:grpSpPr>
      <p:sp>
        <p:nvSpPr>
          <p:cNvPr id="8" name="矩形 7"/>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322" tIns="81158" rIns="162322" bIns="81158" anchor="ctr"/>
          <a:lstStyle/>
          <a:p>
            <a:pPr defTabSz="1623204" fontAlgn="auto" hangingPunct="1">
              <a:spcBef>
                <a:spcPts val="0"/>
              </a:spcBef>
              <a:spcAft>
                <a:spcPts val="0"/>
              </a:spcAft>
              <a:defRPr/>
            </a:pPr>
            <a:endParaRPr lang="en-US" sz="3200" dirty="0">
              <a:solidFill>
                <a:prstClr val="white"/>
              </a:solidFill>
            </a:endParaRPr>
          </a:p>
        </p:txBody>
      </p:sp>
      <p:sp>
        <p:nvSpPr>
          <p:cNvPr id="6" name="内容占位符 5"/>
          <p:cNvSpPr>
            <a:spLocks noGrp="1"/>
          </p:cNvSpPr>
          <p:nvPr>
            <p:ph sz="quarter" idx="16"/>
          </p:nvPr>
        </p:nvSpPr>
        <p:spPr>
          <a:xfrm>
            <a:off x="575807" y="1403956"/>
            <a:ext cx="7042133" cy="2976034"/>
          </a:xfrm>
          <a:prstGeom prst="rect">
            <a:avLst/>
          </a:prstGeom>
        </p:spPr>
        <p:txBody>
          <a:bodyPr lIns="162322" tIns="81158" rIns="162322" bIns="81158"/>
          <a:lstStyle>
            <a:lvl1pPr marL="0" indent="0">
              <a:buNone/>
              <a:defRPr sz="4300">
                <a:latin typeface="微软雅黑" pitchFamily="34" charset="-122"/>
                <a:ea typeface="微软雅黑" pitchFamily="34" charset="-122"/>
              </a:defRPr>
            </a:lvl1pPr>
          </a:lstStyle>
          <a:p>
            <a:pPr lvl="0"/>
            <a:r>
              <a:rPr lang="zh-CN" altLang="en-US" smtClean="0"/>
              <a:t>单击此处编辑母版文本样式</a:t>
            </a:r>
          </a:p>
        </p:txBody>
      </p:sp>
      <p:sp>
        <p:nvSpPr>
          <p:cNvPr id="7" name="内容占位符 5"/>
          <p:cNvSpPr>
            <a:spLocks noGrp="1"/>
          </p:cNvSpPr>
          <p:nvPr>
            <p:ph sz="quarter" idx="17"/>
          </p:nvPr>
        </p:nvSpPr>
        <p:spPr>
          <a:xfrm>
            <a:off x="8256855" y="1403659"/>
            <a:ext cx="7042133" cy="2976034"/>
          </a:xfrm>
          <a:prstGeom prst="rect">
            <a:avLst/>
          </a:prstGeom>
        </p:spPr>
        <p:txBody>
          <a:bodyPr lIns="162322" tIns="81158" rIns="162322" bIns="81158"/>
          <a:lstStyle>
            <a:lvl1pPr marL="0" indent="0">
              <a:buNone/>
              <a:defRPr sz="4300">
                <a:latin typeface="微软雅黑" pitchFamily="34" charset="-122"/>
                <a:ea typeface="微软雅黑" pitchFamily="34" charset="-122"/>
              </a:defRPr>
            </a:lvl1pPr>
          </a:lstStyle>
          <a:p>
            <a:pPr lvl="0"/>
            <a:r>
              <a:rPr lang="zh-CN" altLang="en-US" smtClean="0"/>
              <a:t>单击此处编辑母版文本样式</a:t>
            </a:r>
          </a:p>
        </p:txBody>
      </p:sp>
      <p:sp>
        <p:nvSpPr>
          <p:cNvPr id="9" name="内容占位符 8"/>
          <p:cNvSpPr>
            <a:spLocks noGrp="1"/>
          </p:cNvSpPr>
          <p:nvPr>
            <p:ph sz="quarter" idx="18"/>
          </p:nvPr>
        </p:nvSpPr>
        <p:spPr>
          <a:xfrm>
            <a:off x="575790" y="4668031"/>
            <a:ext cx="14722149" cy="480219"/>
          </a:xfrm>
          <a:prstGeom prst="rect">
            <a:avLst/>
          </a:prstGeom>
        </p:spPr>
        <p:txBody>
          <a:bodyPr lIns="162322" tIns="81158" rIns="162322" bIns="81158"/>
          <a:lstStyle>
            <a:lvl1pPr marL="0" indent="0">
              <a:buNone/>
              <a:defRPr sz="2500" b="1">
                <a:latin typeface="微软雅黑" pitchFamily="34" charset="-122"/>
                <a:ea typeface="微软雅黑" pitchFamily="34" charset="-122"/>
              </a:defRPr>
            </a:lvl1pPr>
            <a:lvl2pPr marL="811598" indent="0">
              <a:buNone/>
              <a:defRPr sz="2800">
                <a:latin typeface="微软雅黑" pitchFamily="34" charset="-122"/>
                <a:ea typeface="微软雅黑" pitchFamily="34" charset="-122"/>
              </a:defRPr>
            </a:lvl2pPr>
            <a:lvl3pPr>
              <a:defRPr sz="2500">
                <a:latin typeface="微软雅黑" pitchFamily="34" charset="-122"/>
                <a:ea typeface="微软雅黑" pitchFamily="34" charset="-122"/>
              </a:defRPr>
            </a:lvl3pPr>
            <a:lvl4pPr>
              <a:defRPr sz="2100">
                <a:latin typeface="微软雅黑" pitchFamily="34" charset="-122"/>
                <a:ea typeface="微软雅黑" pitchFamily="34" charset="-122"/>
              </a:defRPr>
            </a:lvl4pPr>
            <a:lvl5pPr>
              <a:defRPr sz="2100">
                <a:latin typeface="微软雅黑" pitchFamily="34" charset="-122"/>
                <a:ea typeface="微软雅黑" pitchFamily="34" charset="-122"/>
              </a:defRPr>
            </a:lvl5pPr>
          </a:lstStyle>
          <a:p>
            <a:pPr lvl="0"/>
            <a:r>
              <a:rPr lang="zh-CN" altLang="en-US" smtClean="0"/>
              <a:t>单击此处编辑母版文本样式</a:t>
            </a:r>
          </a:p>
        </p:txBody>
      </p:sp>
      <p:sp>
        <p:nvSpPr>
          <p:cNvPr id="11" name="文本占位符 10"/>
          <p:cNvSpPr>
            <a:spLocks noGrp="1"/>
          </p:cNvSpPr>
          <p:nvPr>
            <p:ph type="body" sz="quarter" idx="19"/>
          </p:nvPr>
        </p:nvSpPr>
        <p:spPr>
          <a:xfrm>
            <a:off x="575217" y="5436098"/>
            <a:ext cx="14722722" cy="3168352"/>
          </a:xfrm>
          <a:prstGeom prst="rect">
            <a:avLst/>
          </a:prstGeom>
        </p:spPr>
        <p:txBody>
          <a:bodyPr lIns="162322" tIns="81158" rIns="162322" bIns="81158"/>
          <a:lstStyle>
            <a:lvl1pPr marL="0" indent="0">
              <a:buNone/>
              <a:defRPr sz="2500">
                <a:latin typeface="微软雅黑" pitchFamily="34" charset="-122"/>
                <a:ea typeface="微软雅黑" pitchFamily="34" charset="-122"/>
              </a:defRPr>
            </a:lvl1pPr>
          </a:lstStyle>
          <a:p>
            <a:pPr lvl="0"/>
            <a:r>
              <a:rPr lang="zh-CN" altLang="en-US" smtClean="0"/>
              <a:t>单击此处编辑母版文本样式</a:t>
            </a:r>
          </a:p>
        </p:txBody>
      </p:sp>
      <p:sp>
        <p:nvSpPr>
          <p:cNvPr id="13" name="文本占位符 7"/>
          <p:cNvSpPr>
            <a:spLocks noGrp="1"/>
          </p:cNvSpPr>
          <p:nvPr>
            <p:ph type="body" sz="quarter" idx="15"/>
          </p:nvPr>
        </p:nvSpPr>
        <p:spPr>
          <a:xfrm>
            <a:off x="319175" y="347134"/>
            <a:ext cx="15357210" cy="745067"/>
          </a:xfrm>
          <a:prstGeom prst="rect">
            <a:avLst/>
          </a:prstGeom>
        </p:spPr>
        <p:txBody>
          <a:bodyPr lIns="162322" tIns="81158" rIns="162322" bIns="81158"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10" name="灯片编号占位符 3"/>
          <p:cNvSpPr>
            <a:spLocks noGrp="1"/>
          </p:cNvSpPr>
          <p:nvPr>
            <p:ph type="sldNum" sz="quarter" idx="20"/>
          </p:nvPr>
        </p:nvSpPr>
        <p:spPr>
          <a:xfrm>
            <a:off x="15554333" y="8796338"/>
            <a:ext cx="703263" cy="334962"/>
          </a:xfrm>
          <a:prstGeom prst="rect">
            <a:avLst/>
          </a:prstGeom>
        </p:spPr>
        <p:txBody>
          <a:bodyPr vert="horz" wrap="square" lIns="162322" tIns="81158" rIns="162322" bIns="81158"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7760F872-5981-44BF-9B28-100826106BA9}"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纯较少文字页面">
    <p:spTree>
      <p:nvGrpSpPr>
        <p:cNvPr id="1" name=""/>
        <p:cNvGrpSpPr/>
        <p:nvPr/>
      </p:nvGrpSpPr>
      <p:grpSpPr>
        <a:xfrm>
          <a:off x="0" y="0"/>
          <a:ext cx="0" cy="0"/>
          <a:chOff x="0" y="0"/>
          <a:chExt cx="0" cy="0"/>
        </a:xfrm>
      </p:grpSpPr>
      <p:sp>
        <p:nvSpPr>
          <p:cNvPr id="7" name="矩形 6"/>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322" tIns="81158" rIns="162322" bIns="81158" anchor="ctr"/>
          <a:lstStyle/>
          <a:p>
            <a:pPr defTabSz="1623204" fontAlgn="auto" hangingPunct="1">
              <a:spcBef>
                <a:spcPts val="0"/>
              </a:spcBef>
              <a:spcAft>
                <a:spcPts val="0"/>
              </a:spcAft>
              <a:defRPr/>
            </a:pPr>
            <a:endParaRPr lang="en-US" sz="3200" dirty="0">
              <a:solidFill>
                <a:prstClr val="white"/>
              </a:solidFill>
            </a:endParaRPr>
          </a:p>
        </p:txBody>
      </p:sp>
      <p:sp>
        <p:nvSpPr>
          <p:cNvPr id="5" name="内容占位符 15"/>
          <p:cNvSpPr>
            <a:spLocks noGrp="1"/>
          </p:cNvSpPr>
          <p:nvPr>
            <p:ph sz="quarter" idx="12"/>
          </p:nvPr>
        </p:nvSpPr>
        <p:spPr>
          <a:xfrm>
            <a:off x="454502" y="2459765"/>
            <a:ext cx="7802328" cy="3552395"/>
          </a:xfrm>
          <a:prstGeom prst="rect">
            <a:avLst/>
          </a:prstGeom>
        </p:spPr>
        <p:txBody>
          <a:bodyPr lIns="162322" tIns="81158" rIns="162322" bIns="81158"/>
          <a:lstStyle>
            <a:lvl1pPr marL="608699" indent="-608699">
              <a:lnSpc>
                <a:spcPct val="150000"/>
              </a:lnSpc>
              <a:buClr>
                <a:srgbClr val="0070C0"/>
              </a:buClr>
              <a:buFont typeface="Calibri" pitchFamily="34" charset="0"/>
              <a:buChar char="●"/>
              <a:defRPr sz="2800" i="0">
                <a:latin typeface="微软雅黑" pitchFamily="34" charset="-122"/>
                <a:ea typeface="微软雅黑" pitchFamily="34" charset="-122"/>
              </a:defRPr>
            </a:lvl1pPr>
            <a:lvl2pPr marL="1318854" indent="-507254">
              <a:lnSpc>
                <a:spcPct val="150000"/>
              </a:lnSpc>
              <a:buClr>
                <a:srgbClr val="0070C0"/>
              </a:buClr>
              <a:buFont typeface="微软雅黑" pitchFamily="34" charset="-122"/>
              <a:buChar char="▲"/>
              <a:defRPr sz="2500" i="0">
                <a:latin typeface="微软雅黑" pitchFamily="34" charset="-122"/>
                <a:ea typeface="微软雅黑" pitchFamily="34" charset="-122"/>
              </a:defRPr>
            </a:lvl2pPr>
            <a:lvl3pPr marL="2029001" indent="-405797">
              <a:lnSpc>
                <a:spcPct val="150000"/>
              </a:lnSpc>
              <a:buClr>
                <a:srgbClr val="0070C0"/>
              </a:buClr>
              <a:buFont typeface="Wingdings" pitchFamily="2" charset="2"/>
              <a:buChar char="§"/>
              <a:defRPr sz="2100" i="0">
                <a:latin typeface="微软雅黑" pitchFamily="34" charset="-122"/>
                <a:ea typeface="微软雅黑" pitchFamily="34" charset="-122"/>
              </a:defRPr>
            </a:lvl3pPr>
            <a:lvl4pPr marL="2840608" indent="-405797">
              <a:lnSpc>
                <a:spcPct val="150000"/>
              </a:lnSpc>
              <a:buClr>
                <a:srgbClr val="0070C0"/>
              </a:buClr>
              <a:buFont typeface="Calibri" pitchFamily="34" charset="0"/>
              <a:buChar char="*"/>
              <a:defRPr sz="2000" i="0">
                <a:latin typeface="微软雅黑" pitchFamily="34" charset="-122"/>
                <a:ea typeface="微软雅黑" pitchFamily="34" charset="-122"/>
              </a:defRPr>
            </a:lvl4pPr>
            <a:lvl5pPr marL="3652207" indent="-405797">
              <a:lnSpc>
                <a:spcPct val="150000"/>
              </a:lnSpc>
              <a:buClr>
                <a:srgbClr val="0070C0"/>
              </a:buClr>
              <a:buFont typeface="Calibri" pitchFamily="34" charset="0"/>
              <a:buChar char="●"/>
              <a:defRPr sz="2000" i="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
        <p:nvSpPr>
          <p:cNvPr id="6" name="内容占位符 17"/>
          <p:cNvSpPr>
            <a:spLocks noGrp="1"/>
          </p:cNvSpPr>
          <p:nvPr>
            <p:ph sz="quarter" idx="13"/>
          </p:nvPr>
        </p:nvSpPr>
        <p:spPr>
          <a:xfrm>
            <a:off x="454502" y="1499991"/>
            <a:ext cx="7802328" cy="575733"/>
          </a:xfrm>
          <a:prstGeom prst="rect">
            <a:avLst/>
          </a:prstGeom>
        </p:spPr>
        <p:txBody>
          <a:bodyPr lIns="162322" tIns="81158" rIns="162322" bIns="81158"/>
          <a:lstStyle>
            <a:lvl1pPr marL="0" indent="0">
              <a:buNone/>
              <a:defRPr sz="3200" b="1">
                <a:latin typeface="微软雅黑" pitchFamily="34" charset="-122"/>
                <a:ea typeface="微软雅黑" pitchFamily="34" charset="-122"/>
              </a:defRPr>
            </a:lvl1pPr>
          </a:lstStyle>
          <a:p>
            <a:pPr lvl="0"/>
            <a:r>
              <a:rPr lang="zh-CN" altLang="en-US" smtClean="0"/>
              <a:t>单击此处编辑母版文本样式</a:t>
            </a:r>
          </a:p>
        </p:txBody>
      </p:sp>
      <p:sp>
        <p:nvSpPr>
          <p:cNvPr id="9" name="文本占位符 7"/>
          <p:cNvSpPr>
            <a:spLocks noGrp="1"/>
          </p:cNvSpPr>
          <p:nvPr>
            <p:ph type="body" sz="quarter" idx="15"/>
          </p:nvPr>
        </p:nvSpPr>
        <p:spPr>
          <a:xfrm>
            <a:off x="319175" y="347134"/>
            <a:ext cx="15357210" cy="745067"/>
          </a:xfrm>
          <a:prstGeom prst="rect">
            <a:avLst/>
          </a:prstGeom>
        </p:spPr>
        <p:txBody>
          <a:bodyPr lIns="162322" tIns="81158" rIns="162322" bIns="81158"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8" name="灯片编号占位符 3"/>
          <p:cNvSpPr>
            <a:spLocks noGrp="1"/>
          </p:cNvSpPr>
          <p:nvPr>
            <p:ph type="sldNum" sz="quarter" idx="16"/>
          </p:nvPr>
        </p:nvSpPr>
        <p:spPr>
          <a:xfrm>
            <a:off x="15554333" y="8796338"/>
            <a:ext cx="703263" cy="334962"/>
          </a:xfrm>
          <a:prstGeom prst="rect">
            <a:avLst/>
          </a:prstGeom>
        </p:spPr>
        <p:txBody>
          <a:bodyPr vert="horz" wrap="square" lIns="162322" tIns="81158" rIns="162322" bIns="81158"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2585CE07-98A5-4D72-89D3-0E031C77CF9B}"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322" tIns="81158" rIns="162322" bIns="81158" anchor="ctr"/>
          <a:lstStyle/>
          <a:p>
            <a:pPr defTabSz="1623204" fontAlgn="auto" hangingPunct="1">
              <a:spcBef>
                <a:spcPts val="0"/>
              </a:spcBef>
              <a:spcAft>
                <a:spcPts val="0"/>
              </a:spcAft>
              <a:defRPr/>
            </a:pPr>
            <a:endParaRPr lang="en-US" sz="3200" dirty="0">
              <a:solidFill>
                <a:prstClr val="white"/>
              </a:solidFill>
            </a:endParaRPr>
          </a:p>
        </p:txBody>
      </p:sp>
      <p:sp>
        <p:nvSpPr>
          <p:cNvPr id="7" name="文本占位符 7"/>
          <p:cNvSpPr>
            <a:spLocks noGrp="1"/>
          </p:cNvSpPr>
          <p:nvPr>
            <p:ph type="body" sz="quarter" idx="16"/>
          </p:nvPr>
        </p:nvSpPr>
        <p:spPr>
          <a:xfrm>
            <a:off x="319175" y="347134"/>
            <a:ext cx="15357210" cy="745067"/>
          </a:xfrm>
          <a:prstGeom prst="rect">
            <a:avLst/>
          </a:prstGeom>
        </p:spPr>
        <p:txBody>
          <a:bodyPr lIns="162322" tIns="81158" rIns="162322" bIns="81158"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4" name="灯片编号占位符 3"/>
          <p:cNvSpPr>
            <a:spLocks noGrp="1"/>
          </p:cNvSpPr>
          <p:nvPr>
            <p:ph type="sldNum" sz="quarter" idx="17"/>
          </p:nvPr>
        </p:nvSpPr>
        <p:spPr>
          <a:xfrm>
            <a:off x="15554333" y="8796338"/>
            <a:ext cx="703263" cy="334962"/>
          </a:xfrm>
          <a:prstGeom prst="rect">
            <a:avLst/>
          </a:prstGeom>
        </p:spPr>
        <p:txBody>
          <a:bodyPr vert="horz" wrap="square" lIns="162322" tIns="81158" rIns="162322" bIns="81158"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E84ECFBF-514B-4485-A057-02E0108866AA}" type="slidenum">
              <a:rPr lang="zh-CN" altLang="en-US"/>
              <a:pPr/>
              <a:t>‹#›</a:t>
            </a:fld>
            <a:endParaRPr lang="zh-CN"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纯文字页面">
    <p:spTree>
      <p:nvGrpSpPr>
        <p:cNvPr id="1" name=""/>
        <p:cNvGrpSpPr/>
        <p:nvPr/>
      </p:nvGrpSpPr>
      <p:grpSpPr>
        <a:xfrm>
          <a:off x="0" y="0"/>
          <a:ext cx="0" cy="0"/>
          <a:chOff x="0" y="0"/>
          <a:chExt cx="0" cy="0"/>
        </a:xfrm>
      </p:grpSpPr>
      <p:sp>
        <p:nvSpPr>
          <p:cNvPr id="5" name="矩形 4"/>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322" tIns="81158" rIns="162322" bIns="81158" anchor="ctr"/>
          <a:lstStyle/>
          <a:p>
            <a:pPr defTabSz="1623204" fontAlgn="auto" hangingPunct="1">
              <a:spcBef>
                <a:spcPts val="0"/>
              </a:spcBef>
              <a:spcAft>
                <a:spcPts val="0"/>
              </a:spcAft>
              <a:defRPr/>
            </a:pPr>
            <a:endParaRPr lang="en-US" sz="3200" dirty="0">
              <a:solidFill>
                <a:prstClr val="white"/>
              </a:solidFill>
            </a:endParaRPr>
          </a:p>
        </p:txBody>
      </p:sp>
      <p:sp>
        <p:nvSpPr>
          <p:cNvPr id="10" name="文本占位符 9"/>
          <p:cNvSpPr>
            <a:spLocks noGrp="1"/>
          </p:cNvSpPr>
          <p:nvPr>
            <p:ph type="body" sz="quarter" idx="15"/>
          </p:nvPr>
        </p:nvSpPr>
        <p:spPr>
          <a:xfrm>
            <a:off x="454429" y="1500123"/>
            <a:ext cx="15357210" cy="575602"/>
          </a:xfrm>
          <a:prstGeom prst="rect">
            <a:avLst/>
          </a:prstGeom>
        </p:spPr>
        <p:txBody>
          <a:bodyPr lIns="162322" tIns="81158" rIns="162322" bIns="81158"/>
          <a:lstStyle>
            <a:lvl1pPr marL="0" marR="0" indent="0" algn="l" defTabSz="1623204" rtl="0" eaLnBrk="1" fontAlgn="auto" latinLnBrk="0" hangingPunct="1">
              <a:lnSpc>
                <a:spcPct val="100000"/>
              </a:lnSpc>
              <a:spcBef>
                <a:spcPct val="20000"/>
              </a:spcBef>
              <a:spcAft>
                <a:spcPts val="0"/>
              </a:spcAft>
              <a:buClrTx/>
              <a:buSzTx/>
              <a:buFont typeface="Arial" pitchFamily="34" charset="0"/>
              <a:buNone/>
              <a:tabLst/>
              <a:defRPr sz="3600" b="1">
                <a:latin typeface="微软雅黑" pitchFamily="34" charset="-122"/>
                <a:ea typeface="微软雅黑" pitchFamily="34" charset="-122"/>
              </a:defRPr>
            </a:lvl1pPr>
          </a:lstStyle>
          <a:p>
            <a:pPr lvl="0"/>
            <a:r>
              <a:rPr lang="zh-CN" altLang="en-US" smtClean="0"/>
              <a:t>单击此处编辑母版文本样式</a:t>
            </a:r>
          </a:p>
        </p:txBody>
      </p:sp>
      <p:sp>
        <p:nvSpPr>
          <p:cNvPr id="13" name="文本占位符 12"/>
          <p:cNvSpPr>
            <a:spLocks noGrp="1"/>
          </p:cNvSpPr>
          <p:nvPr>
            <p:ph type="body" sz="quarter" idx="17"/>
          </p:nvPr>
        </p:nvSpPr>
        <p:spPr>
          <a:xfrm>
            <a:off x="454429" y="2364331"/>
            <a:ext cx="15357210" cy="4320116"/>
          </a:xfrm>
          <a:prstGeom prst="rect">
            <a:avLst/>
          </a:prstGeom>
        </p:spPr>
        <p:txBody>
          <a:bodyPr lIns="162322" tIns="81158" rIns="162322" bIns="81158"/>
          <a:lstStyle>
            <a:lvl1pPr marL="0" indent="0">
              <a:lnSpc>
                <a:spcPct val="150000"/>
              </a:lnSpc>
              <a:buClr>
                <a:srgbClr val="0066CC"/>
              </a:buClr>
              <a:buFont typeface="Calibri" pitchFamily="34" charset="0"/>
              <a:buNone/>
              <a:defRPr sz="2500">
                <a:latin typeface="微软雅黑" pitchFamily="34" charset="-122"/>
                <a:ea typeface="微软雅黑" pitchFamily="34" charset="-122"/>
              </a:defRPr>
            </a:lvl1pPr>
            <a:lvl2pPr marL="1318854" indent="-507254">
              <a:lnSpc>
                <a:spcPct val="150000"/>
              </a:lnSpc>
              <a:buClr>
                <a:srgbClr val="0066CC"/>
              </a:buClr>
              <a:buFont typeface="Calibri" pitchFamily="34" charset="0"/>
              <a:buChar char="●"/>
              <a:defRPr sz="2500"/>
            </a:lvl2pPr>
            <a:lvl3pPr marL="2029001" indent="-405797">
              <a:lnSpc>
                <a:spcPct val="150000"/>
              </a:lnSpc>
              <a:buClr>
                <a:srgbClr val="0066CC"/>
              </a:buClr>
              <a:buFont typeface="Calibri" pitchFamily="34" charset="0"/>
              <a:buChar char="●"/>
              <a:defRPr sz="2500"/>
            </a:lvl3pPr>
            <a:lvl4pPr marL="2840608" indent="-405797">
              <a:lnSpc>
                <a:spcPct val="150000"/>
              </a:lnSpc>
              <a:buClr>
                <a:srgbClr val="0066CC"/>
              </a:buClr>
              <a:buFont typeface="Calibri" pitchFamily="34" charset="0"/>
              <a:buChar char="●"/>
              <a:defRPr sz="2500"/>
            </a:lvl4pPr>
            <a:lvl5pPr marL="3652207" indent="-405797">
              <a:lnSpc>
                <a:spcPct val="150000"/>
              </a:lnSpc>
              <a:buClr>
                <a:srgbClr val="0066CC"/>
              </a:buClr>
              <a:buFont typeface="Calibri" pitchFamily="34" charset="0"/>
              <a:buChar char="●"/>
              <a:defRPr sz="2500"/>
            </a:lvl5pPr>
          </a:lstStyle>
          <a:p>
            <a:pPr lvl="0"/>
            <a:r>
              <a:rPr lang="zh-CN" altLang="en-US" smtClean="0"/>
              <a:t>单击此处编辑母版文本样式</a:t>
            </a:r>
          </a:p>
        </p:txBody>
      </p:sp>
      <p:sp>
        <p:nvSpPr>
          <p:cNvPr id="9" name="文本占位符 7"/>
          <p:cNvSpPr>
            <a:spLocks noGrp="1"/>
          </p:cNvSpPr>
          <p:nvPr>
            <p:ph type="body" sz="quarter" idx="19"/>
          </p:nvPr>
        </p:nvSpPr>
        <p:spPr>
          <a:xfrm>
            <a:off x="319175" y="347134"/>
            <a:ext cx="15357210" cy="745067"/>
          </a:xfrm>
          <a:prstGeom prst="rect">
            <a:avLst/>
          </a:prstGeom>
        </p:spPr>
        <p:txBody>
          <a:bodyPr lIns="162322" tIns="81158" rIns="162322" bIns="81158"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6" name="灯片编号占位符 3"/>
          <p:cNvSpPr>
            <a:spLocks noGrp="1"/>
          </p:cNvSpPr>
          <p:nvPr>
            <p:ph type="sldNum" sz="quarter" idx="20"/>
          </p:nvPr>
        </p:nvSpPr>
        <p:spPr>
          <a:xfrm>
            <a:off x="15554333" y="8796338"/>
            <a:ext cx="703263" cy="334962"/>
          </a:xfrm>
          <a:prstGeom prst="rect">
            <a:avLst/>
          </a:prstGeom>
        </p:spPr>
        <p:txBody>
          <a:bodyPr vert="horz" wrap="square" lIns="162322" tIns="81158" rIns="162322" bIns="81158"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E457996E-D0EB-4193-98EA-D698A06613F9}" type="slidenum">
              <a:rPr lang="zh-CN" altLang="en-US"/>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需插入问卷问题的版式">
    <p:spTree>
      <p:nvGrpSpPr>
        <p:cNvPr id="1" name=""/>
        <p:cNvGrpSpPr/>
        <p:nvPr/>
      </p:nvGrpSpPr>
      <p:grpSpPr>
        <a:xfrm>
          <a:off x="0" y="0"/>
          <a:ext cx="0" cy="0"/>
          <a:chOff x="0" y="0"/>
          <a:chExt cx="0" cy="0"/>
        </a:xfrm>
      </p:grpSpPr>
      <p:cxnSp>
        <p:nvCxnSpPr>
          <p:cNvPr id="4" name="直接连接符 3"/>
          <p:cNvCxnSpPr/>
          <p:nvPr userDrawn="1"/>
        </p:nvCxnSpPr>
        <p:spPr>
          <a:xfrm flipH="1">
            <a:off x="8" y="8604251"/>
            <a:ext cx="15682913" cy="0"/>
          </a:xfrm>
          <a:prstGeom prst="line">
            <a:avLst/>
          </a:prstGeom>
          <a:ln>
            <a:solidFill>
              <a:schemeClr val="bg1">
                <a:lumMod val="50000"/>
              </a:schemeClr>
            </a:solidFill>
            <a:prstDash val="dash"/>
          </a:ln>
        </p:spPr>
        <p:style>
          <a:lnRef idx="1">
            <a:schemeClr val="accent6"/>
          </a:lnRef>
          <a:fillRef idx="0">
            <a:schemeClr val="accent6"/>
          </a:fillRef>
          <a:effectRef idx="0">
            <a:schemeClr val="accent6"/>
          </a:effectRef>
          <a:fontRef idx="minor">
            <a:schemeClr val="tx1"/>
          </a:fontRef>
        </p:style>
      </p:cxnSp>
      <p:sp>
        <p:nvSpPr>
          <p:cNvPr id="5" name="矩形 4"/>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322" tIns="81158" rIns="162322" bIns="81158" anchor="ctr"/>
          <a:lstStyle/>
          <a:p>
            <a:pPr defTabSz="1623204" fontAlgn="auto" hangingPunct="1">
              <a:spcBef>
                <a:spcPts val="0"/>
              </a:spcBef>
              <a:spcAft>
                <a:spcPts val="0"/>
              </a:spcAft>
              <a:defRPr/>
            </a:pPr>
            <a:endParaRPr lang="en-US" sz="3200" dirty="0">
              <a:solidFill>
                <a:prstClr val="white"/>
              </a:solidFill>
            </a:endParaRPr>
          </a:p>
        </p:txBody>
      </p:sp>
      <p:sp>
        <p:nvSpPr>
          <p:cNvPr id="7" name="文本占位符 6"/>
          <p:cNvSpPr>
            <a:spLocks noGrp="1"/>
          </p:cNvSpPr>
          <p:nvPr>
            <p:ph type="body" sz="quarter" idx="17"/>
          </p:nvPr>
        </p:nvSpPr>
        <p:spPr>
          <a:xfrm>
            <a:off x="0" y="8604271"/>
            <a:ext cx="15554344" cy="539749"/>
          </a:xfrm>
          <a:prstGeom prst="rect">
            <a:avLst/>
          </a:prstGeom>
        </p:spPr>
        <p:txBody>
          <a:bodyPr lIns="162322" tIns="81158" rIns="162322" bIns="81158"/>
          <a:lstStyle>
            <a:lvl1pPr marL="0" indent="0">
              <a:buNone/>
              <a:defRPr sz="1800">
                <a:latin typeface="微软雅黑" pitchFamily="34" charset="-122"/>
                <a:ea typeface="微软雅黑" pitchFamily="34" charset="-122"/>
              </a:defRPr>
            </a:lvl1pPr>
          </a:lstStyle>
          <a:p>
            <a:pPr lvl="0"/>
            <a:r>
              <a:rPr lang="zh-CN" altLang="en-US" smtClean="0"/>
              <a:t>单击此处编辑母版文本样式</a:t>
            </a:r>
          </a:p>
        </p:txBody>
      </p:sp>
      <p:sp>
        <p:nvSpPr>
          <p:cNvPr id="10" name="文本占位符 7"/>
          <p:cNvSpPr>
            <a:spLocks noGrp="1"/>
          </p:cNvSpPr>
          <p:nvPr>
            <p:ph type="body" sz="quarter" idx="18"/>
          </p:nvPr>
        </p:nvSpPr>
        <p:spPr>
          <a:xfrm>
            <a:off x="319175" y="347134"/>
            <a:ext cx="15357210" cy="745067"/>
          </a:xfrm>
          <a:prstGeom prst="rect">
            <a:avLst/>
          </a:prstGeom>
        </p:spPr>
        <p:txBody>
          <a:bodyPr lIns="162322" tIns="81158" rIns="162322" bIns="81158"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6" name="灯片编号占位符 3"/>
          <p:cNvSpPr>
            <a:spLocks noGrp="1"/>
          </p:cNvSpPr>
          <p:nvPr>
            <p:ph type="sldNum" sz="quarter" idx="19"/>
          </p:nvPr>
        </p:nvSpPr>
        <p:spPr>
          <a:xfrm>
            <a:off x="15554333" y="8796338"/>
            <a:ext cx="703263" cy="334962"/>
          </a:xfrm>
          <a:prstGeom prst="rect">
            <a:avLst/>
          </a:prstGeom>
        </p:spPr>
        <p:txBody>
          <a:bodyPr vert="horz" wrap="square" lIns="162322" tIns="81158" rIns="162322" bIns="81158"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8FB7D9E4-8C18-4705-AAE6-287AB3B9B66B}" type="slidenum">
              <a:rPr lang="zh-CN" altLang="en-US"/>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封底">
    <p:spTree>
      <p:nvGrpSpPr>
        <p:cNvPr id="1" name=""/>
        <p:cNvGrpSpPr/>
        <p:nvPr/>
      </p:nvGrpSpPr>
      <p:grpSpPr>
        <a:xfrm>
          <a:off x="0" y="0"/>
          <a:ext cx="0" cy="0"/>
          <a:chOff x="0" y="0"/>
          <a:chExt cx="0" cy="0"/>
        </a:xfrm>
      </p:grpSpPr>
      <p:sp>
        <p:nvSpPr>
          <p:cNvPr id="2" name="矩形 1"/>
          <p:cNvSpPr/>
          <p:nvPr userDrawn="1"/>
        </p:nvSpPr>
        <p:spPr>
          <a:xfrm>
            <a:off x="5824545" y="3970341"/>
            <a:ext cx="4205479" cy="1041064"/>
          </a:xfrm>
          <a:prstGeom prst="rect">
            <a:avLst/>
          </a:prstGeom>
        </p:spPr>
        <p:txBody>
          <a:bodyPr wrap="none" lIns="162322" tIns="81158" rIns="162322" bIns="81158">
            <a:spAutoFit/>
          </a:bodyPr>
          <a:lstStyle/>
          <a:p>
            <a:pPr algn="l" defTabSz="1623204" fontAlgn="auto" hangingPunct="1">
              <a:spcBef>
                <a:spcPts val="0"/>
              </a:spcBef>
              <a:spcAft>
                <a:spcPts val="0"/>
              </a:spcAft>
              <a:defRPr/>
            </a:pPr>
            <a:r>
              <a:rPr lang="en-US" altLang="zh-CN" sz="5700" b="1" dirty="0">
                <a:solidFill>
                  <a:srgbClr val="3399FF"/>
                </a:solidFill>
                <a:latin typeface="Arial Black" pitchFamily="34" charset="0"/>
                <a:ea typeface="宋体"/>
                <a:cs typeface="Arial" pitchFamily="34" charset="0"/>
              </a:rPr>
              <a:t>T</a:t>
            </a:r>
            <a:r>
              <a:rPr lang="en-US" altLang="zh-CN" sz="5000" b="1" dirty="0">
                <a:solidFill>
                  <a:srgbClr val="3399FF"/>
                </a:solidFill>
                <a:latin typeface="Arial Black" pitchFamily="34" charset="0"/>
                <a:ea typeface="宋体"/>
                <a:cs typeface="Arial" pitchFamily="34" charset="0"/>
              </a:rPr>
              <a:t>hank </a:t>
            </a:r>
            <a:r>
              <a:rPr lang="en-US" altLang="zh-CN" sz="5700" b="1" dirty="0">
                <a:solidFill>
                  <a:srgbClr val="3399FF"/>
                </a:solidFill>
                <a:latin typeface="Arial Black" pitchFamily="34" charset="0"/>
                <a:ea typeface="宋体"/>
                <a:cs typeface="Arial" pitchFamily="34" charset="0"/>
              </a:rPr>
              <a:t>Y</a:t>
            </a:r>
            <a:r>
              <a:rPr lang="en-US" altLang="zh-CN" sz="5000" b="1" dirty="0">
                <a:solidFill>
                  <a:srgbClr val="3399FF"/>
                </a:solidFill>
                <a:latin typeface="Arial Black" pitchFamily="34" charset="0"/>
                <a:ea typeface="宋体"/>
                <a:cs typeface="Arial" pitchFamily="34" charset="0"/>
              </a:rPr>
              <a:t>ou</a:t>
            </a:r>
            <a:endParaRPr lang="en-US" sz="5000" dirty="0">
              <a:solidFill>
                <a:srgbClr val="3399FF"/>
              </a:solidFill>
              <a:latin typeface="Arial Black" pitchFamily="34" charset="0"/>
              <a:ea typeface="+mn-e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grpSp>
        <p:nvGrpSpPr>
          <p:cNvPr id="4" name="Group 31"/>
          <p:cNvGrpSpPr>
            <a:grpSpLocks/>
          </p:cNvGrpSpPr>
          <p:nvPr userDrawn="1"/>
        </p:nvGrpSpPr>
        <p:grpSpPr bwMode="auto">
          <a:xfrm>
            <a:off x="0" y="1249363"/>
            <a:ext cx="6835775" cy="58738"/>
            <a:chOff x="0" y="718602"/>
            <a:chExt cx="3844339" cy="43398"/>
          </a:xfrm>
        </p:grpSpPr>
        <p:cxnSp>
          <p:nvCxnSpPr>
            <p:cNvPr id="5" name="Straight Connector 32"/>
            <p:cNvCxnSpPr/>
            <p:nvPr userDrawn="1"/>
          </p:nvCxnSpPr>
          <p:spPr>
            <a:xfrm>
              <a:off x="0" y="701367"/>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33"/>
            <p:cNvCxnSpPr/>
            <p:nvPr userDrawn="1"/>
          </p:nvCxnSpPr>
          <p:spPr>
            <a:xfrm>
              <a:off x="0" y="74154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 name="Straight Connector 52"/>
          <p:cNvCxnSpPr/>
          <p:nvPr userDrawn="1"/>
        </p:nvCxnSpPr>
        <p:spPr>
          <a:xfrm>
            <a:off x="908050" y="8891876"/>
            <a:ext cx="0" cy="25213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8" name="Straight Connector 55"/>
          <p:cNvCxnSpPr/>
          <p:nvPr userDrawn="1"/>
        </p:nvCxnSpPr>
        <p:spPr>
          <a:xfrm>
            <a:off x="822326" y="8774131"/>
            <a:ext cx="0" cy="369874"/>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a:xfrm>
            <a:off x="609661" y="594788"/>
            <a:ext cx="15004399" cy="573616"/>
          </a:xfrm>
          <a:prstGeom prst="rect">
            <a:avLst/>
          </a:prstGeom>
        </p:spPr>
        <p:txBody>
          <a:bodyPr lIns="162322" tIns="81158" rIns="162322" bIns="81158"/>
          <a:lstStyle>
            <a:lvl1pPr>
              <a:defRPr>
                <a:latin typeface="微软雅黑" pitchFamily="34" charset="-122"/>
                <a:ea typeface="微软雅黑" pitchFamily="34" charset="-122"/>
              </a:defRPr>
            </a:lvl1pPr>
          </a:lstStyle>
          <a:p>
            <a:r>
              <a:rPr lang="en-US" dirty="0" smtClean="0"/>
              <a:t>Click to edit Master title style</a:t>
            </a:r>
            <a:endParaRPr lang="en-US" dirty="0"/>
          </a:p>
        </p:txBody>
      </p:sp>
      <p:sp>
        <p:nvSpPr>
          <p:cNvPr id="14" name="Text Placeholder 6"/>
          <p:cNvSpPr>
            <a:spLocks noGrp="1"/>
          </p:cNvSpPr>
          <p:nvPr>
            <p:ph type="body" sz="quarter" idx="20"/>
          </p:nvPr>
        </p:nvSpPr>
        <p:spPr>
          <a:xfrm>
            <a:off x="477003" y="1558102"/>
            <a:ext cx="15137055" cy="5378302"/>
          </a:xfrm>
          <a:prstGeom prst="rect">
            <a:avLst/>
          </a:prstGeom>
        </p:spPr>
        <p:txBody>
          <a:bodyPr lIns="162322" tIns="81158" rIns="162322" bIns="81158"/>
          <a:lstStyle>
            <a:lvl1pPr marL="0" indent="0">
              <a:buFont typeface="Arial" pitchFamily="34" charset="0"/>
              <a:buNone/>
              <a:defRPr>
                <a:latin typeface="微软雅黑" pitchFamily="34" charset="-122"/>
                <a:ea typeface="微软雅黑" pitchFamily="34" charset="-122"/>
              </a:defRPr>
            </a:lvl1pPr>
            <a:lvl2pPr marL="405797" indent="0">
              <a:buFont typeface="Arial" pitchFamily="34" charset="0"/>
              <a:buNone/>
              <a:defRPr>
                <a:latin typeface="微软雅黑" pitchFamily="34" charset="-122"/>
                <a:ea typeface="微软雅黑" pitchFamily="34" charset="-122"/>
              </a:defRPr>
            </a:lvl2pPr>
            <a:lvl3pPr marL="710153" indent="0">
              <a:buFont typeface="Arial" pitchFamily="34" charset="0"/>
              <a:buNone/>
              <a:defRPr>
                <a:latin typeface="微软雅黑" pitchFamily="34" charset="-122"/>
                <a:ea typeface="微软雅黑" pitchFamily="34" charset="-122"/>
              </a:defRPr>
            </a:lvl3pPr>
            <a:lvl4pPr marL="1014502" indent="0">
              <a:buFont typeface="Arial" pitchFamily="34" charset="0"/>
              <a:buNone/>
              <a:defRPr>
                <a:latin typeface="微软雅黑" pitchFamily="34" charset="-122"/>
                <a:ea typeface="微软雅黑" pitchFamily="34" charset="-122"/>
              </a:defRPr>
            </a:lvl4pPr>
            <a:lvl5pPr marL="1318854" indent="0">
              <a:buFont typeface="Arial" pitchFamily="34" charset="0"/>
              <a:buNone/>
              <a:defRPr>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1"/>
          </p:nvPr>
        </p:nvSpPr>
        <p:spPr>
          <a:xfrm>
            <a:off x="58746" y="8990013"/>
            <a:ext cx="804863" cy="114300"/>
          </a:xfrm>
          <a:prstGeom prst="rect">
            <a:avLst/>
          </a:prstGeom>
        </p:spPr>
        <p:txBody>
          <a:bodyPr vert="horz" wrap="square" lIns="162322" tIns="81158" rIns="162322" bIns="81158" numCol="1" anchor="t" anchorCtr="0" compatLnSpc="1">
            <a:prstTxWarp prst="textNoShape">
              <a:avLst/>
            </a:prstTxWarp>
          </a:bodyPr>
          <a:lstStyle>
            <a:lvl1pPr algn="l" hangingPunct="1">
              <a:defRPr sz="3200">
                <a:latin typeface="Calibri" pitchFamily="34" charset="0"/>
                <a:ea typeface="宋体" pitchFamily="2" charset="-122"/>
              </a:defRPr>
            </a:lvl1pPr>
          </a:lstStyle>
          <a:p>
            <a:fld id="{12CCB9FC-0751-4A6E-A3DF-F0EC7DCD1980}" type="datetime1">
              <a:rPr lang="en-US" altLang="zh-CN"/>
              <a:pPr/>
              <a:t>11/29/2018</a:t>
            </a:fld>
            <a:endParaRPr lang="en-US" altLang="zh-CN"/>
          </a:p>
        </p:txBody>
      </p:sp>
      <p:sp>
        <p:nvSpPr>
          <p:cNvPr id="10" name="Slide Number Placeholder 4"/>
          <p:cNvSpPr>
            <a:spLocks noGrp="1"/>
          </p:cNvSpPr>
          <p:nvPr>
            <p:ph type="sldNum" sz="quarter" idx="22"/>
          </p:nvPr>
        </p:nvSpPr>
        <p:spPr>
          <a:xfrm>
            <a:off x="4" y="8615364"/>
            <a:ext cx="844550" cy="528636"/>
          </a:xfrm>
          <a:prstGeom prst="rect">
            <a:avLst/>
          </a:prstGeom>
        </p:spPr>
        <p:txBody>
          <a:bodyPr vert="horz" wrap="square" lIns="162322" tIns="81158" rIns="162322" bIns="81158" numCol="1" anchor="t" anchorCtr="0" compatLnSpc="1">
            <a:prstTxWarp prst="textNoShape">
              <a:avLst/>
            </a:prstTxWarp>
          </a:bodyPr>
          <a:lstStyle>
            <a:lvl1pPr algn="l" hangingPunct="1">
              <a:defRPr sz="3200">
                <a:latin typeface="Calibri" pitchFamily="34" charset="0"/>
                <a:ea typeface="宋体" pitchFamily="2" charset="-122"/>
                <a:cs typeface="Calibri" pitchFamily="34" charset="0"/>
              </a:defRPr>
            </a:lvl1pPr>
          </a:lstStyle>
          <a:p>
            <a:fld id="{F38027D7-1A55-488A-903F-8AE77E114A95}"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pic>
        <p:nvPicPr>
          <p:cNvPr id="5" name="Picture 7" descr="Huawei_logo.psd"/>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011401" y="7785101"/>
            <a:ext cx="723900" cy="723900"/>
          </a:xfrm>
          <a:prstGeom prst="rect">
            <a:avLst/>
          </a:prstGeom>
          <a:noFill/>
          <a:ln w="9525">
            <a:noFill/>
            <a:miter lim="800000"/>
            <a:headEnd/>
            <a:tailEnd/>
          </a:ln>
        </p:spPr>
      </p:pic>
      <p:pic>
        <p:nvPicPr>
          <p:cNvPr id="6" name="Picture 8" descr="droppedImage.pdf"/>
          <p:cNvPicPr>
            <a:picLocks noChangeAspect="1"/>
          </p:cNvPicPr>
          <p:nvPr userDrawn="1"/>
        </p:nvPicPr>
        <p:blipFill>
          <a:blip r:embed="rId3" cstate="print"/>
          <a:srcRect/>
          <a:stretch>
            <a:fillRect/>
          </a:stretch>
        </p:blipFill>
        <p:spPr bwMode="auto">
          <a:xfrm>
            <a:off x="8978901" y="8775708"/>
            <a:ext cx="7277100" cy="381001"/>
          </a:xfrm>
          <a:prstGeom prst="rect">
            <a:avLst/>
          </a:prstGeom>
          <a:noFill/>
          <a:ln w="9525">
            <a:noFill/>
            <a:miter lim="800000"/>
            <a:headEnd/>
            <a:tailEnd/>
          </a:ln>
        </p:spPr>
      </p:pic>
      <p:pic>
        <p:nvPicPr>
          <p:cNvPr id="7" name="Picture 10"/>
          <p:cNvPicPr>
            <a:picLocks noChangeAspect="1"/>
          </p:cNvPicPr>
          <p:nvPr userDrawn="1"/>
        </p:nvPicPr>
        <p:blipFill>
          <a:blip r:embed="rId4" cstate="print"/>
          <a:srcRect/>
          <a:stretch>
            <a:fillRect/>
          </a:stretch>
        </p:blipFill>
        <p:spPr bwMode="auto">
          <a:xfrm>
            <a:off x="14176376" y="395295"/>
            <a:ext cx="1651000" cy="381001"/>
          </a:xfrm>
          <a:prstGeom prst="rect">
            <a:avLst/>
          </a:prstGeom>
          <a:noFill/>
          <a:ln w="9525">
            <a:noFill/>
            <a:miter lim="800000"/>
            <a:headEnd/>
            <a:tailEnd/>
          </a:ln>
        </p:spPr>
      </p:pic>
      <p:sp>
        <p:nvSpPr>
          <p:cNvPr id="18" name="Text Placeholder 16"/>
          <p:cNvSpPr>
            <a:spLocks noGrp="1"/>
          </p:cNvSpPr>
          <p:nvPr>
            <p:ph type="body" sz="quarter" idx="12"/>
          </p:nvPr>
        </p:nvSpPr>
        <p:spPr>
          <a:xfrm>
            <a:off x="1079606" y="1143000"/>
            <a:ext cx="7658789" cy="571500"/>
          </a:xfrm>
          <a:prstGeom prst="rect">
            <a:avLst/>
          </a:prstGeom>
        </p:spPr>
        <p:txBody>
          <a:bodyPr lIns="91297" tIns="45649" rIns="91297" bIns="45649"/>
          <a:lstStyle>
            <a:lvl1pPr algn="l">
              <a:defRPr sz="3900" b="1">
                <a:solidFill>
                  <a:schemeClr val="tx1">
                    <a:lumMod val="65000"/>
                    <a:lumOff val="35000"/>
                  </a:schemeClr>
                </a:solidFill>
                <a:latin typeface="Avant Garde"/>
                <a:cs typeface="Avant Garde"/>
              </a:defRPr>
            </a:lvl1pPr>
          </a:lstStyle>
          <a:p>
            <a:pPr lvl="0"/>
            <a:r>
              <a:rPr lang="en-US" dirty="0" smtClean="0"/>
              <a:t>Click to edit Master text styles</a:t>
            </a:r>
          </a:p>
        </p:txBody>
      </p:sp>
      <p:sp>
        <p:nvSpPr>
          <p:cNvPr id="26" name="Text Placeholder 22"/>
          <p:cNvSpPr>
            <a:spLocks noGrp="1"/>
          </p:cNvSpPr>
          <p:nvPr>
            <p:ph type="body" sz="quarter" idx="14"/>
          </p:nvPr>
        </p:nvSpPr>
        <p:spPr>
          <a:xfrm>
            <a:off x="1072010" y="2555791"/>
            <a:ext cx="3143557" cy="4429125"/>
          </a:xfrm>
          <a:prstGeom prst="rect">
            <a:avLst/>
          </a:prstGeom>
        </p:spPr>
        <p:txBody>
          <a:bodyPr vert="horz" lIns="91297" tIns="45649" rIns="91297" bIns="45649"/>
          <a:lstStyle>
            <a:lvl1pPr algn="l">
              <a:spcAft>
                <a:spcPts val="2400"/>
              </a:spcAft>
              <a:defRPr sz="1800" b="1" baseline="0">
                <a:solidFill>
                  <a:schemeClr val="tx1">
                    <a:lumMod val="75000"/>
                    <a:lumOff val="25000"/>
                  </a:schemeClr>
                </a:solidFill>
                <a:latin typeface="Avant Garde"/>
                <a:cs typeface="Avant Garde"/>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2"/>
          <p:cNvSpPr>
            <a:spLocks noGrp="1"/>
          </p:cNvSpPr>
          <p:nvPr>
            <p:ph type="body" sz="quarter" idx="16"/>
          </p:nvPr>
        </p:nvSpPr>
        <p:spPr>
          <a:xfrm>
            <a:off x="6688634" y="2627797"/>
            <a:ext cx="3143557" cy="4429125"/>
          </a:xfrm>
          <a:prstGeom prst="rect">
            <a:avLst/>
          </a:prstGeom>
        </p:spPr>
        <p:txBody>
          <a:bodyPr vert="horz" lIns="91297" tIns="45649" rIns="91297" bIns="45649"/>
          <a:lstStyle>
            <a:lvl1pPr algn="l">
              <a:spcAft>
                <a:spcPts val="2400"/>
              </a:spcAft>
              <a:defRPr sz="1800" b="1" baseline="0">
                <a:solidFill>
                  <a:schemeClr val="tx1">
                    <a:lumMod val="75000"/>
                    <a:lumOff val="25000"/>
                  </a:schemeClr>
                </a:solidFill>
                <a:latin typeface="Avant Garde"/>
                <a:cs typeface="Avant Garde"/>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5" name="矩形 4"/>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02" tIns="81199" rIns="162402" bIns="81199" anchor="ctr"/>
          <a:lstStyle/>
          <a:p>
            <a:pPr defTabSz="1624010" fontAlgn="auto" hangingPunct="1">
              <a:spcBef>
                <a:spcPts val="0"/>
              </a:spcBef>
              <a:spcAft>
                <a:spcPts val="0"/>
              </a:spcAft>
              <a:defRPr/>
            </a:pPr>
            <a:endParaRPr lang="en-US" sz="3200" dirty="0">
              <a:solidFill>
                <a:prstClr val="white"/>
              </a:solidFill>
            </a:endParaRPr>
          </a:p>
        </p:txBody>
      </p:sp>
      <p:sp>
        <p:nvSpPr>
          <p:cNvPr id="10" name="内容占位符 9"/>
          <p:cNvSpPr>
            <a:spLocks noGrp="1"/>
          </p:cNvSpPr>
          <p:nvPr>
            <p:ph sz="quarter" idx="11"/>
          </p:nvPr>
        </p:nvSpPr>
        <p:spPr>
          <a:xfrm>
            <a:off x="702803" y="1500726"/>
            <a:ext cx="4865986" cy="6335646"/>
          </a:xfrm>
          <a:prstGeom prst="rect">
            <a:avLst/>
          </a:prstGeom>
        </p:spPr>
        <p:txBody>
          <a:bodyPr lIns="162402" tIns="81199" rIns="162402" bIns="81199"/>
          <a:lstStyle>
            <a:lvl1pPr marL="0" indent="0">
              <a:lnSpc>
                <a:spcPct val="150000"/>
              </a:lnSpc>
              <a:buNone/>
              <a:defRPr sz="3600" b="1">
                <a:solidFill>
                  <a:srgbClr val="0070C0"/>
                </a:solidFill>
                <a:latin typeface="微软雅黑" pitchFamily="34" charset="-122"/>
                <a:ea typeface="微软雅黑" pitchFamily="34" charset="-122"/>
              </a:defRPr>
            </a:lvl1pPr>
          </a:lstStyle>
          <a:p>
            <a:pPr lvl="0"/>
            <a:endParaRPr lang="en-US" dirty="0"/>
          </a:p>
        </p:txBody>
      </p:sp>
      <p:sp>
        <p:nvSpPr>
          <p:cNvPr id="12" name="图片占位符 11"/>
          <p:cNvSpPr>
            <a:spLocks noGrp="1"/>
          </p:cNvSpPr>
          <p:nvPr>
            <p:ph type="pic" sz="quarter" idx="12"/>
          </p:nvPr>
        </p:nvSpPr>
        <p:spPr>
          <a:xfrm>
            <a:off x="8512679" y="3996267"/>
            <a:ext cx="6274414" cy="3839634"/>
          </a:xfrm>
          <a:prstGeom prst="rect">
            <a:avLst/>
          </a:prstGeom>
        </p:spPr>
        <p:txBody>
          <a:bodyPr lIns="162402" tIns="81199" rIns="162402" bIns="81199"/>
          <a:lstStyle>
            <a:lvl1pPr marL="0" indent="0">
              <a:buNone/>
              <a:defRPr sz="4300" i="1">
                <a:latin typeface="微软雅黑" pitchFamily="34" charset="-122"/>
                <a:ea typeface="微软雅黑" pitchFamily="34" charset="-122"/>
              </a:defRPr>
            </a:lvl1pPr>
          </a:lstStyle>
          <a:p>
            <a:pPr lvl="0"/>
            <a:r>
              <a:rPr lang="zh-CN" altLang="en-US" noProof="0" smtClean="0"/>
              <a:t>单击图标添加图片</a:t>
            </a:r>
            <a:endParaRPr lang="en-US" noProof="0" dirty="0"/>
          </a:p>
        </p:txBody>
      </p:sp>
      <p:sp>
        <p:nvSpPr>
          <p:cNvPr id="9" name="文本占位符 7"/>
          <p:cNvSpPr>
            <a:spLocks noGrp="1"/>
          </p:cNvSpPr>
          <p:nvPr>
            <p:ph type="body" sz="quarter" idx="14"/>
          </p:nvPr>
        </p:nvSpPr>
        <p:spPr>
          <a:xfrm>
            <a:off x="319175" y="347134"/>
            <a:ext cx="15357210" cy="745067"/>
          </a:xfrm>
          <a:prstGeom prst="rect">
            <a:avLst/>
          </a:prstGeom>
        </p:spPr>
        <p:txBody>
          <a:bodyPr lIns="162402" tIns="81199" rIns="162402" bIns="81199" anchor="ctr"/>
          <a:lstStyle>
            <a:lvl1pPr marL="0" indent="0">
              <a:buNone/>
              <a:defRPr sz="4600" b="1">
                <a:solidFill>
                  <a:srgbClr val="0070C0"/>
                </a:solidFill>
                <a:latin typeface="微软雅黑" pitchFamily="34" charset="-122"/>
                <a:ea typeface="微软雅黑" pitchFamily="34" charset="-122"/>
              </a:defRPr>
            </a:lvl1pPr>
          </a:lstStyle>
          <a:p>
            <a:pPr lvl="0"/>
            <a:endParaRPr lang="en-US" dirty="0"/>
          </a:p>
        </p:txBody>
      </p:sp>
      <p:sp>
        <p:nvSpPr>
          <p:cNvPr id="6" name="灯片编号占位符 3"/>
          <p:cNvSpPr>
            <a:spLocks noGrp="1"/>
          </p:cNvSpPr>
          <p:nvPr>
            <p:ph type="sldNum" sz="quarter" idx="15"/>
          </p:nvPr>
        </p:nvSpPr>
        <p:spPr>
          <a:xfrm>
            <a:off x="15554333" y="8796338"/>
            <a:ext cx="703263" cy="334962"/>
          </a:xfrm>
          <a:prstGeom prst="rect">
            <a:avLst/>
          </a:prstGeom>
        </p:spPr>
        <p:txBody>
          <a:bodyPr vert="horz" wrap="square" lIns="162402" tIns="81199" rIns="162402" bIns="81199"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E6F36ED7-5C2E-4018-976C-2B5D38EC9DA2}" type="slidenum">
              <a:rPr lang="zh-CN" altLang="en-US"/>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目录隔断页">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16257588" cy="9144000"/>
          </a:xfrm>
          <a:prstGeom prst="rect">
            <a:avLst/>
          </a:prstGeom>
          <a:gradFill rotWithShape="1">
            <a:gsLst>
              <a:gs pos="0">
                <a:srgbClr val="00ADEF"/>
              </a:gs>
              <a:gs pos="100000">
                <a:srgbClr val="0060A9"/>
              </a:gs>
            </a:gsLst>
            <a:lin ang="2700000" scaled="1"/>
          </a:gradFill>
          <a:ln>
            <a:noFill/>
          </a:ln>
          <a:extLst/>
        </p:spPr>
        <p:txBody>
          <a:bodyPr wrap="none" lIns="162402" tIns="81199" rIns="162402" bIns="81199" anchor="ctr"/>
          <a:lstStyle/>
          <a:p>
            <a:pPr algn="l" defTabSz="1624010" fontAlgn="auto" hangingPunct="1">
              <a:spcBef>
                <a:spcPts val="0"/>
              </a:spcBef>
              <a:spcAft>
                <a:spcPts val="0"/>
              </a:spcAft>
              <a:defRPr/>
            </a:pPr>
            <a:endParaRPr lang="nl-NL" altLang="zh-CN" sz="2100" dirty="0">
              <a:solidFill>
                <a:prstClr val="black"/>
              </a:solidFill>
              <a:latin typeface="Calibri"/>
              <a:ea typeface="宋体"/>
            </a:endParaRPr>
          </a:p>
        </p:txBody>
      </p:sp>
      <p:sp>
        <p:nvSpPr>
          <p:cNvPr id="3" name="文本占位符 2"/>
          <p:cNvSpPr>
            <a:spLocks noGrp="1"/>
          </p:cNvSpPr>
          <p:nvPr>
            <p:ph type="body" sz="quarter" idx="10"/>
          </p:nvPr>
        </p:nvSpPr>
        <p:spPr>
          <a:xfrm>
            <a:off x="9153008" y="4140205"/>
            <a:ext cx="6720500" cy="863600"/>
          </a:xfrm>
          <a:prstGeom prst="rect">
            <a:avLst/>
          </a:prstGeom>
        </p:spPr>
        <p:txBody>
          <a:bodyPr lIns="162402" tIns="81199" rIns="162402" bIns="81199" anchor="ctr"/>
          <a:lstStyle>
            <a:lvl1pPr marL="0" indent="0" algn="r">
              <a:buNone/>
              <a:defRPr b="1">
                <a:solidFill>
                  <a:schemeClr val="bg1"/>
                </a:solidFill>
                <a:latin typeface="微软雅黑" pitchFamily="34" charset="-122"/>
                <a:ea typeface="微软雅黑" pitchFamily="34" charset="-122"/>
              </a:defRPr>
            </a:lvl1pPr>
          </a:lstStyle>
          <a:p>
            <a:pPr lvl="0"/>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文排版1">
    <p:spTree>
      <p:nvGrpSpPr>
        <p:cNvPr id="1" name=""/>
        <p:cNvGrpSpPr/>
        <p:nvPr/>
      </p:nvGrpSpPr>
      <p:grpSpPr>
        <a:xfrm>
          <a:off x="0" y="0"/>
          <a:ext cx="0" cy="0"/>
          <a:chOff x="0" y="0"/>
          <a:chExt cx="0" cy="0"/>
        </a:xfrm>
      </p:grpSpPr>
      <p:sp>
        <p:nvSpPr>
          <p:cNvPr id="6" name="矩形 5"/>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02" tIns="81199" rIns="162402" bIns="81199" anchor="ctr"/>
          <a:lstStyle/>
          <a:p>
            <a:pPr defTabSz="1624010" fontAlgn="auto" hangingPunct="1">
              <a:spcBef>
                <a:spcPts val="0"/>
              </a:spcBef>
              <a:spcAft>
                <a:spcPts val="0"/>
              </a:spcAft>
              <a:defRPr/>
            </a:pPr>
            <a:endParaRPr lang="en-US" sz="3200" dirty="0">
              <a:solidFill>
                <a:prstClr val="white"/>
              </a:solidFill>
            </a:endParaRPr>
          </a:p>
        </p:txBody>
      </p:sp>
      <p:sp>
        <p:nvSpPr>
          <p:cNvPr id="14" name="图片占位符 13"/>
          <p:cNvSpPr>
            <a:spLocks noGrp="1"/>
          </p:cNvSpPr>
          <p:nvPr>
            <p:ph type="pic" sz="quarter" idx="11"/>
          </p:nvPr>
        </p:nvSpPr>
        <p:spPr>
          <a:xfrm>
            <a:off x="10561302" y="2459766"/>
            <a:ext cx="5249096" cy="5238750"/>
          </a:xfrm>
          <a:prstGeom prst="rect">
            <a:avLst/>
          </a:prstGeom>
        </p:spPr>
        <p:txBody>
          <a:bodyPr lIns="162402" tIns="81199" rIns="162402" bIns="81199"/>
          <a:lstStyle>
            <a:lvl1pPr marL="0" indent="0">
              <a:buNone/>
              <a:defRPr sz="4300" i="1">
                <a:latin typeface="微软雅黑" pitchFamily="34" charset="-122"/>
                <a:ea typeface="微软雅黑" pitchFamily="34" charset="-122"/>
              </a:defRPr>
            </a:lvl1pPr>
          </a:lstStyle>
          <a:p>
            <a:pPr lvl="0"/>
            <a:r>
              <a:rPr lang="zh-CN" altLang="en-US" noProof="0" smtClean="0"/>
              <a:t>单击图标添加图片</a:t>
            </a:r>
            <a:endParaRPr lang="en-US" noProof="0" dirty="0"/>
          </a:p>
        </p:txBody>
      </p:sp>
      <p:sp>
        <p:nvSpPr>
          <p:cNvPr id="16" name="内容占位符 15"/>
          <p:cNvSpPr>
            <a:spLocks noGrp="1"/>
          </p:cNvSpPr>
          <p:nvPr>
            <p:ph sz="quarter" idx="12"/>
          </p:nvPr>
        </p:nvSpPr>
        <p:spPr>
          <a:xfrm>
            <a:off x="575217" y="2459767"/>
            <a:ext cx="9473978" cy="5280885"/>
          </a:xfrm>
          <a:prstGeom prst="rect">
            <a:avLst/>
          </a:prstGeom>
        </p:spPr>
        <p:txBody>
          <a:bodyPr lIns="162402" tIns="81199" rIns="162402" bIns="81199"/>
          <a:lstStyle>
            <a:lvl1pPr marL="0" indent="0">
              <a:lnSpc>
                <a:spcPct val="150000"/>
              </a:lnSpc>
              <a:buClr>
                <a:srgbClr val="0070C0"/>
              </a:buClr>
              <a:buFont typeface="Calibri" pitchFamily="34" charset="0"/>
              <a:buNone/>
              <a:defRPr sz="3600" i="0">
                <a:latin typeface="微软雅黑" pitchFamily="34" charset="-122"/>
                <a:ea typeface="微软雅黑" pitchFamily="34" charset="-122"/>
              </a:defRPr>
            </a:lvl1pPr>
            <a:lvl2pPr marL="1319508" indent="-507505">
              <a:lnSpc>
                <a:spcPct val="150000"/>
              </a:lnSpc>
              <a:buClr>
                <a:srgbClr val="0070C0"/>
              </a:buClr>
              <a:buFont typeface="Calibri" pitchFamily="34" charset="0"/>
              <a:buChar char="●"/>
              <a:defRPr sz="3200" i="0">
                <a:latin typeface="微软雅黑" pitchFamily="34" charset="-122"/>
                <a:ea typeface="微软雅黑" pitchFamily="34" charset="-122"/>
              </a:defRPr>
            </a:lvl2pPr>
            <a:lvl3pPr marL="2030009" indent="-406000">
              <a:lnSpc>
                <a:spcPct val="150000"/>
              </a:lnSpc>
              <a:buClr>
                <a:srgbClr val="0070C0"/>
              </a:buClr>
              <a:buFont typeface="Calibri" pitchFamily="34" charset="0"/>
              <a:buChar char="●"/>
              <a:defRPr sz="2800" i="0">
                <a:latin typeface="微软雅黑" pitchFamily="34" charset="-122"/>
                <a:ea typeface="微软雅黑" pitchFamily="34" charset="-122"/>
              </a:defRPr>
            </a:lvl3pPr>
            <a:lvl4pPr marL="2842016" indent="-406000">
              <a:lnSpc>
                <a:spcPct val="150000"/>
              </a:lnSpc>
              <a:buClr>
                <a:srgbClr val="0070C0"/>
              </a:buClr>
              <a:buFont typeface="Calibri" pitchFamily="34" charset="0"/>
              <a:buChar char="●"/>
              <a:defRPr sz="2500" i="0">
                <a:latin typeface="微软雅黑" pitchFamily="34" charset="-122"/>
                <a:ea typeface="微软雅黑" pitchFamily="34" charset="-122"/>
              </a:defRPr>
            </a:lvl4pPr>
            <a:lvl5pPr marL="3654019" indent="-406000">
              <a:lnSpc>
                <a:spcPct val="150000"/>
              </a:lnSpc>
              <a:buClr>
                <a:srgbClr val="0070C0"/>
              </a:buClr>
              <a:buFont typeface="Calibri" pitchFamily="34" charset="0"/>
              <a:buChar char="●"/>
              <a:defRPr sz="2500" i="0">
                <a:latin typeface="微软雅黑" pitchFamily="34" charset="-122"/>
                <a:ea typeface="微软雅黑" pitchFamily="34" charset="-122"/>
              </a:defRPr>
            </a:lvl5pPr>
          </a:lstStyle>
          <a:p>
            <a:pPr lvl="0"/>
            <a:r>
              <a:rPr lang="zh-CN" altLang="en-US" dirty="0" smtClean="0"/>
              <a:t>单击此处编辑母版文本样式</a:t>
            </a:r>
          </a:p>
        </p:txBody>
      </p:sp>
      <p:sp>
        <p:nvSpPr>
          <p:cNvPr id="18" name="内容占位符 17"/>
          <p:cNvSpPr>
            <a:spLocks noGrp="1"/>
          </p:cNvSpPr>
          <p:nvPr>
            <p:ph sz="quarter" idx="13"/>
          </p:nvPr>
        </p:nvSpPr>
        <p:spPr>
          <a:xfrm>
            <a:off x="575217" y="1499991"/>
            <a:ext cx="15235181" cy="575733"/>
          </a:xfrm>
          <a:prstGeom prst="rect">
            <a:avLst/>
          </a:prstGeom>
        </p:spPr>
        <p:txBody>
          <a:bodyPr lIns="162402" tIns="81199" rIns="162402" bIns="81199"/>
          <a:lstStyle>
            <a:lvl1pPr marL="0" indent="0">
              <a:buNone/>
              <a:defRPr sz="3200" b="1">
                <a:latin typeface="微软雅黑" pitchFamily="34" charset="-122"/>
                <a:ea typeface="微软雅黑" pitchFamily="34" charset="-122"/>
              </a:defRPr>
            </a:lvl1pPr>
          </a:lstStyle>
          <a:p>
            <a:pPr lvl="0"/>
            <a:r>
              <a:rPr lang="zh-CN" altLang="en-US" smtClean="0"/>
              <a:t>单击此处编辑母版文本样式</a:t>
            </a:r>
          </a:p>
        </p:txBody>
      </p:sp>
      <p:sp>
        <p:nvSpPr>
          <p:cNvPr id="12" name="文本占位符 7"/>
          <p:cNvSpPr>
            <a:spLocks noGrp="1"/>
          </p:cNvSpPr>
          <p:nvPr>
            <p:ph type="body" sz="quarter" idx="15"/>
          </p:nvPr>
        </p:nvSpPr>
        <p:spPr>
          <a:xfrm>
            <a:off x="319175" y="347134"/>
            <a:ext cx="15357210" cy="745067"/>
          </a:xfrm>
          <a:prstGeom prst="rect">
            <a:avLst/>
          </a:prstGeom>
        </p:spPr>
        <p:txBody>
          <a:bodyPr lIns="162402" tIns="81199" rIns="162402" bIns="81199"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7" name="灯片编号占位符 3"/>
          <p:cNvSpPr>
            <a:spLocks noGrp="1"/>
          </p:cNvSpPr>
          <p:nvPr>
            <p:ph type="sldNum" sz="quarter" idx="16"/>
          </p:nvPr>
        </p:nvSpPr>
        <p:spPr>
          <a:xfrm>
            <a:off x="15554333" y="8796338"/>
            <a:ext cx="703263" cy="334962"/>
          </a:xfrm>
          <a:prstGeom prst="rect">
            <a:avLst/>
          </a:prstGeom>
        </p:spPr>
        <p:txBody>
          <a:bodyPr vert="horz" wrap="square" lIns="162402" tIns="81199" rIns="162402" bIns="81199"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98B92AAC-B959-4300-94A1-045D4F564BDE}" type="slidenum">
              <a:rPr lang="zh-CN" altLang="en-US"/>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文排版2">
    <p:spTree>
      <p:nvGrpSpPr>
        <p:cNvPr id="1" name=""/>
        <p:cNvGrpSpPr/>
        <p:nvPr/>
      </p:nvGrpSpPr>
      <p:grpSpPr>
        <a:xfrm>
          <a:off x="0" y="0"/>
          <a:ext cx="0" cy="0"/>
          <a:chOff x="0" y="0"/>
          <a:chExt cx="0" cy="0"/>
        </a:xfrm>
      </p:grpSpPr>
      <p:sp>
        <p:nvSpPr>
          <p:cNvPr id="6" name="矩形 5"/>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02" tIns="81199" rIns="162402" bIns="81199" anchor="ctr"/>
          <a:lstStyle/>
          <a:p>
            <a:pPr defTabSz="1624010" fontAlgn="auto" hangingPunct="1">
              <a:spcBef>
                <a:spcPts val="0"/>
              </a:spcBef>
              <a:spcAft>
                <a:spcPts val="0"/>
              </a:spcAft>
              <a:defRPr/>
            </a:pPr>
            <a:endParaRPr lang="en-US" sz="3200" dirty="0">
              <a:solidFill>
                <a:prstClr val="white"/>
              </a:solidFill>
            </a:endParaRPr>
          </a:p>
        </p:txBody>
      </p:sp>
      <p:sp>
        <p:nvSpPr>
          <p:cNvPr id="14" name="图片占位符 13"/>
          <p:cNvSpPr>
            <a:spLocks noGrp="1"/>
          </p:cNvSpPr>
          <p:nvPr>
            <p:ph type="pic" sz="quarter" idx="11"/>
          </p:nvPr>
        </p:nvSpPr>
        <p:spPr>
          <a:xfrm>
            <a:off x="7872742" y="5628117"/>
            <a:ext cx="7937657" cy="2880320"/>
          </a:xfrm>
          <a:prstGeom prst="rect">
            <a:avLst/>
          </a:prstGeom>
        </p:spPr>
        <p:txBody>
          <a:bodyPr lIns="162402" tIns="81199" rIns="162402" bIns="81199"/>
          <a:lstStyle>
            <a:lvl1pPr marL="0" indent="0">
              <a:buNone/>
              <a:defRPr sz="4300" i="1">
                <a:latin typeface="微软雅黑" pitchFamily="34" charset="-122"/>
                <a:ea typeface="微软雅黑" pitchFamily="34" charset="-122"/>
              </a:defRPr>
            </a:lvl1pPr>
          </a:lstStyle>
          <a:p>
            <a:pPr lvl="0"/>
            <a:r>
              <a:rPr lang="zh-CN" altLang="en-US" noProof="0" smtClean="0"/>
              <a:t>单击图标添加图片</a:t>
            </a:r>
            <a:endParaRPr lang="en-US" noProof="0" dirty="0"/>
          </a:p>
        </p:txBody>
      </p:sp>
      <p:sp>
        <p:nvSpPr>
          <p:cNvPr id="15" name="内容占位符 17"/>
          <p:cNvSpPr>
            <a:spLocks noGrp="1"/>
          </p:cNvSpPr>
          <p:nvPr>
            <p:ph sz="quarter" idx="13"/>
          </p:nvPr>
        </p:nvSpPr>
        <p:spPr>
          <a:xfrm>
            <a:off x="454506" y="1499991"/>
            <a:ext cx="15355905" cy="575733"/>
          </a:xfrm>
          <a:prstGeom prst="rect">
            <a:avLst/>
          </a:prstGeom>
        </p:spPr>
        <p:txBody>
          <a:bodyPr lIns="162402" tIns="81199" rIns="162402" bIns="81199"/>
          <a:lstStyle>
            <a:lvl1pPr marL="0" indent="0">
              <a:buNone/>
              <a:defRPr sz="3200" b="1">
                <a:latin typeface="微软雅黑" pitchFamily="34" charset="-122"/>
                <a:ea typeface="微软雅黑" pitchFamily="34" charset="-122"/>
              </a:defRPr>
            </a:lvl1pPr>
          </a:lstStyle>
          <a:p>
            <a:pPr lvl="0"/>
            <a:r>
              <a:rPr lang="zh-CN" altLang="en-US" smtClean="0"/>
              <a:t>单击此处编辑母版文本样式</a:t>
            </a:r>
          </a:p>
        </p:txBody>
      </p:sp>
      <p:sp>
        <p:nvSpPr>
          <p:cNvPr id="16" name="内容占位符 15"/>
          <p:cNvSpPr>
            <a:spLocks noGrp="1"/>
          </p:cNvSpPr>
          <p:nvPr>
            <p:ph sz="quarter" idx="12"/>
          </p:nvPr>
        </p:nvSpPr>
        <p:spPr>
          <a:xfrm>
            <a:off x="454506" y="2363755"/>
            <a:ext cx="15355905" cy="2784309"/>
          </a:xfrm>
          <a:prstGeom prst="rect">
            <a:avLst/>
          </a:prstGeom>
        </p:spPr>
        <p:txBody>
          <a:bodyPr lIns="162402" tIns="81199" rIns="162402" bIns="81199"/>
          <a:lstStyle>
            <a:lvl1pPr marL="609003" indent="-609003">
              <a:lnSpc>
                <a:spcPct val="150000"/>
              </a:lnSpc>
              <a:buClr>
                <a:srgbClr val="0070C0"/>
              </a:buClr>
              <a:buFont typeface="Calibri" pitchFamily="34" charset="0"/>
              <a:buChar char="●"/>
              <a:defRPr sz="2800" i="0">
                <a:latin typeface="微软雅黑" pitchFamily="34" charset="-122"/>
                <a:ea typeface="微软雅黑" pitchFamily="34" charset="-122"/>
              </a:defRPr>
            </a:lvl1pPr>
            <a:lvl2pPr marL="1319508" indent="-507505">
              <a:lnSpc>
                <a:spcPct val="150000"/>
              </a:lnSpc>
              <a:buClr>
                <a:srgbClr val="0070C0"/>
              </a:buClr>
              <a:buFont typeface="Calibri" pitchFamily="34" charset="0"/>
              <a:buChar char="●"/>
              <a:defRPr sz="2500" i="0">
                <a:latin typeface="微软雅黑" pitchFamily="34" charset="-122"/>
                <a:ea typeface="微软雅黑" pitchFamily="34" charset="-122"/>
              </a:defRPr>
            </a:lvl2pPr>
            <a:lvl3pPr marL="2030009" indent="-406000">
              <a:lnSpc>
                <a:spcPct val="150000"/>
              </a:lnSpc>
              <a:buClr>
                <a:srgbClr val="0070C0"/>
              </a:buClr>
              <a:buFont typeface="Calibri" pitchFamily="34" charset="0"/>
              <a:buChar char="●"/>
              <a:defRPr sz="2100" i="0">
                <a:latin typeface="微软雅黑" pitchFamily="34" charset="-122"/>
                <a:ea typeface="微软雅黑" pitchFamily="34" charset="-122"/>
              </a:defRPr>
            </a:lvl3pPr>
            <a:lvl4pPr marL="2842016" indent="-406000">
              <a:lnSpc>
                <a:spcPct val="150000"/>
              </a:lnSpc>
              <a:buClr>
                <a:srgbClr val="0070C0"/>
              </a:buClr>
              <a:buFont typeface="Calibri" pitchFamily="34" charset="0"/>
              <a:buChar char="●"/>
              <a:defRPr sz="2000" i="0">
                <a:latin typeface="微软雅黑" pitchFamily="34" charset="-122"/>
                <a:ea typeface="微软雅黑" pitchFamily="34" charset="-122"/>
              </a:defRPr>
            </a:lvl4pPr>
            <a:lvl5pPr marL="3654019" indent="-406000">
              <a:lnSpc>
                <a:spcPct val="150000"/>
              </a:lnSpc>
              <a:buClr>
                <a:srgbClr val="0070C0"/>
              </a:buClr>
              <a:buFont typeface="Calibri" pitchFamily="34" charset="0"/>
              <a:buChar char="●"/>
              <a:defRPr sz="2000" i="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11" name="文本占位符 7"/>
          <p:cNvSpPr>
            <a:spLocks noGrp="1"/>
          </p:cNvSpPr>
          <p:nvPr>
            <p:ph type="body" sz="quarter" idx="15"/>
          </p:nvPr>
        </p:nvSpPr>
        <p:spPr>
          <a:xfrm>
            <a:off x="319175" y="347134"/>
            <a:ext cx="15357210" cy="745067"/>
          </a:xfrm>
          <a:prstGeom prst="rect">
            <a:avLst/>
          </a:prstGeom>
        </p:spPr>
        <p:txBody>
          <a:bodyPr lIns="162402" tIns="81199" rIns="162402" bIns="81199"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7" name="灯片编号占位符 3"/>
          <p:cNvSpPr>
            <a:spLocks noGrp="1"/>
          </p:cNvSpPr>
          <p:nvPr>
            <p:ph type="sldNum" sz="quarter" idx="16"/>
          </p:nvPr>
        </p:nvSpPr>
        <p:spPr>
          <a:xfrm>
            <a:off x="15554333" y="8796338"/>
            <a:ext cx="703263" cy="334962"/>
          </a:xfrm>
          <a:prstGeom prst="rect">
            <a:avLst/>
          </a:prstGeom>
        </p:spPr>
        <p:txBody>
          <a:bodyPr vert="horz" wrap="square" lIns="162402" tIns="81199" rIns="162402" bIns="81199"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D2D9E2A5-349C-4BA1-8580-79FC0116F725}" type="slidenum">
              <a:rPr lang="zh-CN" altLang="en-US"/>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图片文字版式">
    <p:spTree>
      <p:nvGrpSpPr>
        <p:cNvPr id="1" name=""/>
        <p:cNvGrpSpPr/>
        <p:nvPr/>
      </p:nvGrpSpPr>
      <p:grpSpPr>
        <a:xfrm>
          <a:off x="0" y="0"/>
          <a:ext cx="0" cy="0"/>
          <a:chOff x="0" y="0"/>
          <a:chExt cx="0" cy="0"/>
        </a:xfrm>
      </p:grpSpPr>
      <p:sp>
        <p:nvSpPr>
          <p:cNvPr id="8" name="矩形 7"/>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02" tIns="81199" rIns="162402" bIns="81199" anchor="ctr"/>
          <a:lstStyle/>
          <a:p>
            <a:pPr defTabSz="1624010" fontAlgn="auto" hangingPunct="1">
              <a:spcBef>
                <a:spcPts val="0"/>
              </a:spcBef>
              <a:spcAft>
                <a:spcPts val="0"/>
              </a:spcAft>
              <a:defRPr/>
            </a:pPr>
            <a:endParaRPr lang="en-US" sz="3200" dirty="0">
              <a:solidFill>
                <a:prstClr val="white"/>
              </a:solidFill>
            </a:endParaRPr>
          </a:p>
        </p:txBody>
      </p:sp>
      <p:sp>
        <p:nvSpPr>
          <p:cNvPr id="6" name="内容占位符 5"/>
          <p:cNvSpPr>
            <a:spLocks noGrp="1"/>
          </p:cNvSpPr>
          <p:nvPr>
            <p:ph sz="quarter" idx="16"/>
          </p:nvPr>
        </p:nvSpPr>
        <p:spPr>
          <a:xfrm>
            <a:off x="575801" y="1403956"/>
            <a:ext cx="7042133" cy="2976034"/>
          </a:xfrm>
          <a:prstGeom prst="rect">
            <a:avLst/>
          </a:prstGeom>
        </p:spPr>
        <p:txBody>
          <a:bodyPr lIns="162402" tIns="81199" rIns="162402" bIns="81199"/>
          <a:lstStyle>
            <a:lvl1pPr marL="0" indent="0">
              <a:buNone/>
              <a:defRPr sz="4300">
                <a:latin typeface="微软雅黑" pitchFamily="34" charset="-122"/>
                <a:ea typeface="微软雅黑" pitchFamily="34" charset="-122"/>
              </a:defRPr>
            </a:lvl1pPr>
          </a:lstStyle>
          <a:p>
            <a:pPr lvl="0"/>
            <a:r>
              <a:rPr lang="zh-CN" altLang="en-US" smtClean="0"/>
              <a:t>单击此处编辑母版文本样式</a:t>
            </a:r>
          </a:p>
        </p:txBody>
      </p:sp>
      <p:sp>
        <p:nvSpPr>
          <p:cNvPr id="7" name="内容占位符 5"/>
          <p:cNvSpPr>
            <a:spLocks noGrp="1"/>
          </p:cNvSpPr>
          <p:nvPr>
            <p:ph sz="quarter" idx="17"/>
          </p:nvPr>
        </p:nvSpPr>
        <p:spPr>
          <a:xfrm>
            <a:off x="8256850" y="1403659"/>
            <a:ext cx="7042133" cy="2976034"/>
          </a:xfrm>
          <a:prstGeom prst="rect">
            <a:avLst/>
          </a:prstGeom>
        </p:spPr>
        <p:txBody>
          <a:bodyPr lIns="162402" tIns="81199" rIns="162402" bIns="81199"/>
          <a:lstStyle>
            <a:lvl1pPr marL="0" indent="0">
              <a:buNone/>
              <a:defRPr sz="4300">
                <a:latin typeface="微软雅黑" pitchFamily="34" charset="-122"/>
                <a:ea typeface="微软雅黑" pitchFamily="34" charset="-122"/>
              </a:defRPr>
            </a:lvl1pPr>
          </a:lstStyle>
          <a:p>
            <a:pPr lvl="0"/>
            <a:r>
              <a:rPr lang="zh-CN" altLang="en-US" smtClean="0"/>
              <a:t>单击此处编辑母版文本样式</a:t>
            </a:r>
          </a:p>
        </p:txBody>
      </p:sp>
      <p:sp>
        <p:nvSpPr>
          <p:cNvPr id="9" name="内容占位符 8"/>
          <p:cNvSpPr>
            <a:spLocks noGrp="1"/>
          </p:cNvSpPr>
          <p:nvPr>
            <p:ph sz="quarter" idx="18"/>
          </p:nvPr>
        </p:nvSpPr>
        <p:spPr>
          <a:xfrm>
            <a:off x="575790" y="4668026"/>
            <a:ext cx="14722149" cy="480219"/>
          </a:xfrm>
          <a:prstGeom prst="rect">
            <a:avLst/>
          </a:prstGeom>
        </p:spPr>
        <p:txBody>
          <a:bodyPr lIns="162402" tIns="81199" rIns="162402" bIns="81199"/>
          <a:lstStyle>
            <a:lvl1pPr marL="0" indent="0">
              <a:buNone/>
              <a:defRPr sz="2500" b="1">
                <a:latin typeface="微软雅黑" pitchFamily="34" charset="-122"/>
                <a:ea typeface="微软雅黑" pitchFamily="34" charset="-122"/>
              </a:defRPr>
            </a:lvl1pPr>
            <a:lvl2pPr marL="812001" indent="0">
              <a:buNone/>
              <a:defRPr sz="2800">
                <a:latin typeface="微软雅黑" pitchFamily="34" charset="-122"/>
                <a:ea typeface="微软雅黑" pitchFamily="34" charset="-122"/>
              </a:defRPr>
            </a:lvl2pPr>
            <a:lvl3pPr>
              <a:defRPr sz="2500">
                <a:latin typeface="微软雅黑" pitchFamily="34" charset="-122"/>
                <a:ea typeface="微软雅黑" pitchFamily="34" charset="-122"/>
              </a:defRPr>
            </a:lvl3pPr>
            <a:lvl4pPr>
              <a:defRPr sz="2100">
                <a:latin typeface="微软雅黑" pitchFamily="34" charset="-122"/>
                <a:ea typeface="微软雅黑" pitchFamily="34" charset="-122"/>
              </a:defRPr>
            </a:lvl4pPr>
            <a:lvl5pPr>
              <a:defRPr sz="2100">
                <a:latin typeface="微软雅黑" pitchFamily="34" charset="-122"/>
                <a:ea typeface="微软雅黑" pitchFamily="34" charset="-122"/>
              </a:defRPr>
            </a:lvl5pPr>
          </a:lstStyle>
          <a:p>
            <a:pPr lvl="0"/>
            <a:r>
              <a:rPr lang="zh-CN" altLang="en-US" smtClean="0"/>
              <a:t>单击此处编辑母版文本样式</a:t>
            </a:r>
          </a:p>
        </p:txBody>
      </p:sp>
      <p:sp>
        <p:nvSpPr>
          <p:cNvPr id="11" name="文本占位符 10"/>
          <p:cNvSpPr>
            <a:spLocks noGrp="1"/>
          </p:cNvSpPr>
          <p:nvPr>
            <p:ph type="body" sz="quarter" idx="19"/>
          </p:nvPr>
        </p:nvSpPr>
        <p:spPr>
          <a:xfrm>
            <a:off x="575217" y="5436098"/>
            <a:ext cx="14722722" cy="3168352"/>
          </a:xfrm>
          <a:prstGeom prst="rect">
            <a:avLst/>
          </a:prstGeom>
        </p:spPr>
        <p:txBody>
          <a:bodyPr lIns="162402" tIns="81199" rIns="162402" bIns="81199"/>
          <a:lstStyle>
            <a:lvl1pPr marL="0" indent="0">
              <a:buNone/>
              <a:defRPr sz="2500">
                <a:latin typeface="微软雅黑" pitchFamily="34" charset="-122"/>
                <a:ea typeface="微软雅黑" pitchFamily="34" charset="-122"/>
              </a:defRPr>
            </a:lvl1pPr>
          </a:lstStyle>
          <a:p>
            <a:pPr lvl="0"/>
            <a:r>
              <a:rPr lang="zh-CN" altLang="en-US" smtClean="0"/>
              <a:t>单击此处编辑母版文本样式</a:t>
            </a:r>
          </a:p>
        </p:txBody>
      </p:sp>
      <p:sp>
        <p:nvSpPr>
          <p:cNvPr id="13" name="文本占位符 7"/>
          <p:cNvSpPr>
            <a:spLocks noGrp="1"/>
          </p:cNvSpPr>
          <p:nvPr>
            <p:ph type="body" sz="quarter" idx="15"/>
          </p:nvPr>
        </p:nvSpPr>
        <p:spPr>
          <a:xfrm>
            <a:off x="319175" y="347134"/>
            <a:ext cx="15357210" cy="745067"/>
          </a:xfrm>
          <a:prstGeom prst="rect">
            <a:avLst/>
          </a:prstGeom>
        </p:spPr>
        <p:txBody>
          <a:bodyPr lIns="162402" tIns="81199" rIns="162402" bIns="81199"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10" name="灯片编号占位符 3"/>
          <p:cNvSpPr>
            <a:spLocks noGrp="1"/>
          </p:cNvSpPr>
          <p:nvPr>
            <p:ph type="sldNum" sz="quarter" idx="20"/>
          </p:nvPr>
        </p:nvSpPr>
        <p:spPr>
          <a:xfrm>
            <a:off x="15554333" y="8796338"/>
            <a:ext cx="703263" cy="334962"/>
          </a:xfrm>
          <a:prstGeom prst="rect">
            <a:avLst/>
          </a:prstGeom>
        </p:spPr>
        <p:txBody>
          <a:bodyPr vert="horz" wrap="square" lIns="162402" tIns="81199" rIns="162402" bIns="81199"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C6CA8BF6-28CB-4062-BE3E-D4F143679512}" type="slidenum">
              <a:rPr lang="zh-CN" altLang="en-US"/>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纯较少文字页面">
    <p:spTree>
      <p:nvGrpSpPr>
        <p:cNvPr id="1" name=""/>
        <p:cNvGrpSpPr/>
        <p:nvPr/>
      </p:nvGrpSpPr>
      <p:grpSpPr>
        <a:xfrm>
          <a:off x="0" y="0"/>
          <a:ext cx="0" cy="0"/>
          <a:chOff x="0" y="0"/>
          <a:chExt cx="0" cy="0"/>
        </a:xfrm>
      </p:grpSpPr>
      <p:sp>
        <p:nvSpPr>
          <p:cNvPr id="7" name="矩形 6"/>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02" tIns="81199" rIns="162402" bIns="81199" anchor="ctr"/>
          <a:lstStyle/>
          <a:p>
            <a:pPr defTabSz="1624010" fontAlgn="auto" hangingPunct="1">
              <a:spcBef>
                <a:spcPts val="0"/>
              </a:spcBef>
              <a:spcAft>
                <a:spcPts val="0"/>
              </a:spcAft>
              <a:defRPr/>
            </a:pPr>
            <a:endParaRPr lang="en-US" sz="3200" dirty="0">
              <a:solidFill>
                <a:prstClr val="white"/>
              </a:solidFill>
            </a:endParaRPr>
          </a:p>
        </p:txBody>
      </p:sp>
      <p:sp>
        <p:nvSpPr>
          <p:cNvPr id="5" name="内容占位符 15"/>
          <p:cNvSpPr>
            <a:spLocks noGrp="1"/>
          </p:cNvSpPr>
          <p:nvPr>
            <p:ph sz="quarter" idx="12"/>
          </p:nvPr>
        </p:nvSpPr>
        <p:spPr>
          <a:xfrm>
            <a:off x="454502" y="2459765"/>
            <a:ext cx="7802328" cy="3552395"/>
          </a:xfrm>
          <a:prstGeom prst="rect">
            <a:avLst/>
          </a:prstGeom>
        </p:spPr>
        <p:txBody>
          <a:bodyPr lIns="162402" tIns="81199" rIns="162402" bIns="81199"/>
          <a:lstStyle>
            <a:lvl1pPr marL="609003" indent="-609003">
              <a:lnSpc>
                <a:spcPct val="150000"/>
              </a:lnSpc>
              <a:buClr>
                <a:srgbClr val="0070C0"/>
              </a:buClr>
              <a:buFont typeface="Calibri" pitchFamily="34" charset="0"/>
              <a:buChar char="●"/>
              <a:defRPr sz="2800" i="0">
                <a:latin typeface="微软雅黑" pitchFamily="34" charset="-122"/>
                <a:ea typeface="微软雅黑" pitchFamily="34" charset="-122"/>
              </a:defRPr>
            </a:lvl1pPr>
            <a:lvl2pPr marL="1319508" indent="-507505">
              <a:lnSpc>
                <a:spcPct val="150000"/>
              </a:lnSpc>
              <a:buClr>
                <a:srgbClr val="0070C0"/>
              </a:buClr>
              <a:buFont typeface="微软雅黑" pitchFamily="34" charset="-122"/>
              <a:buChar char="▲"/>
              <a:defRPr sz="2500" i="0">
                <a:latin typeface="微软雅黑" pitchFamily="34" charset="-122"/>
                <a:ea typeface="微软雅黑" pitchFamily="34" charset="-122"/>
              </a:defRPr>
            </a:lvl2pPr>
            <a:lvl3pPr marL="2030009" indent="-406000">
              <a:lnSpc>
                <a:spcPct val="150000"/>
              </a:lnSpc>
              <a:buClr>
                <a:srgbClr val="0070C0"/>
              </a:buClr>
              <a:buFont typeface="Wingdings" pitchFamily="2" charset="2"/>
              <a:buChar char="§"/>
              <a:defRPr sz="2100" i="0">
                <a:latin typeface="微软雅黑" pitchFamily="34" charset="-122"/>
                <a:ea typeface="微软雅黑" pitchFamily="34" charset="-122"/>
              </a:defRPr>
            </a:lvl3pPr>
            <a:lvl4pPr marL="2842016" indent="-406000">
              <a:lnSpc>
                <a:spcPct val="150000"/>
              </a:lnSpc>
              <a:buClr>
                <a:srgbClr val="0070C0"/>
              </a:buClr>
              <a:buFont typeface="Calibri" pitchFamily="34" charset="0"/>
              <a:buChar char="*"/>
              <a:defRPr sz="2000" i="0">
                <a:latin typeface="微软雅黑" pitchFamily="34" charset="-122"/>
                <a:ea typeface="微软雅黑" pitchFamily="34" charset="-122"/>
              </a:defRPr>
            </a:lvl4pPr>
            <a:lvl5pPr marL="3654019" indent="-406000">
              <a:lnSpc>
                <a:spcPct val="150000"/>
              </a:lnSpc>
              <a:buClr>
                <a:srgbClr val="0070C0"/>
              </a:buClr>
              <a:buFont typeface="Calibri" pitchFamily="34" charset="0"/>
              <a:buChar char="●"/>
              <a:defRPr sz="2000" i="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
        <p:nvSpPr>
          <p:cNvPr id="6" name="内容占位符 17"/>
          <p:cNvSpPr>
            <a:spLocks noGrp="1"/>
          </p:cNvSpPr>
          <p:nvPr>
            <p:ph sz="quarter" idx="13"/>
          </p:nvPr>
        </p:nvSpPr>
        <p:spPr>
          <a:xfrm>
            <a:off x="454502" y="1499991"/>
            <a:ext cx="7802328" cy="575733"/>
          </a:xfrm>
          <a:prstGeom prst="rect">
            <a:avLst/>
          </a:prstGeom>
        </p:spPr>
        <p:txBody>
          <a:bodyPr lIns="162402" tIns="81199" rIns="162402" bIns="81199"/>
          <a:lstStyle>
            <a:lvl1pPr marL="0" indent="0">
              <a:buNone/>
              <a:defRPr sz="3200" b="1">
                <a:latin typeface="微软雅黑" pitchFamily="34" charset="-122"/>
                <a:ea typeface="微软雅黑" pitchFamily="34" charset="-122"/>
              </a:defRPr>
            </a:lvl1pPr>
          </a:lstStyle>
          <a:p>
            <a:pPr lvl="0"/>
            <a:r>
              <a:rPr lang="zh-CN" altLang="en-US" smtClean="0"/>
              <a:t>单击此处编辑母版文本样式</a:t>
            </a:r>
          </a:p>
        </p:txBody>
      </p:sp>
      <p:sp>
        <p:nvSpPr>
          <p:cNvPr id="9" name="文本占位符 7"/>
          <p:cNvSpPr>
            <a:spLocks noGrp="1"/>
          </p:cNvSpPr>
          <p:nvPr>
            <p:ph type="body" sz="quarter" idx="15"/>
          </p:nvPr>
        </p:nvSpPr>
        <p:spPr>
          <a:xfrm>
            <a:off x="319175" y="347134"/>
            <a:ext cx="15357210" cy="745067"/>
          </a:xfrm>
          <a:prstGeom prst="rect">
            <a:avLst/>
          </a:prstGeom>
        </p:spPr>
        <p:txBody>
          <a:bodyPr lIns="162402" tIns="81199" rIns="162402" bIns="81199"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8" name="灯片编号占位符 3"/>
          <p:cNvSpPr>
            <a:spLocks noGrp="1"/>
          </p:cNvSpPr>
          <p:nvPr>
            <p:ph type="sldNum" sz="quarter" idx="16"/>
          </p:nvPr>
        </p:nvSpPr>
        <p:spPr>
          <a:xfrm>
            <a:off x="15554333" y="8796338"/>
            <a:ext cx="703263" cy="334962"/>
          </a:xfrm>
          <a:prstGeom prst="rect">
            <a:avLst/>
          </a:prstGeom>
        </p:spPr>
        <p:txBody>
          <a:bodyPr vert="horz" wrap="square" lIns="162402" tIns="81199" rIns="162402" bIns="81199"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E513B6E9-B90C-4A56-8A3E-EE07B1BAEE3D}" type="slidenum">
              <a:rPr lang="zh-CN" altLang="en-US"/>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02" tIns="81199" rIns="162402" bIns="81199" anchor="ctr"/>
          <a:lstStyle/>
          <a:p>
            <a:pPr defTabSz="1624010" fontAlgn="auto" hangingPunct="1">
              <a:spcBef>
                <a:spcPts val="0"/>
              </a:spcBef>
              <a:spcAft>
                <a:spcPts val="0"/>
              </a:spcAft>
              <a:defRPr/>
            </a:pPr>
            <a:endParaRPr lang="en-US" sz="3200" dirty="0">
              <a:solidFill>
                <a:prstClr val="white"/>
              </a:solidFill>
            </a:endParaRPr>
          </a:p>
        </p:txBody>
      </p:sp>
      <p:sp>
        <p:nvSpPr>
          <p:cNvPr id="7" name="文本占位符 7"/>
          <p:cNvSpPr>
            <a:spLocks noGrp="1"/>
          </p:cNvSpPr>
          <p:nvPr>
            <p:ph type="body" sz="quarter" idx="16"/>
          </p:nvPr>
        </p:nvSpPr>
        <p:spPr>
          <a:xfrm>
            <a:off x="319175" y="347134"/>
            <a:ext cx="15357210" cy="745067"/>
          </a:xfrm>
          <a:prstGeom prst="rect">
            <a:avLst/>
          </a:prstGeom>
        </p:spPr>
        <p:txBody>
          <a:bodyPr lIns="162402" tIns="81199" rIns="162402" bIns="81199"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4" name="灯片编号占位符 3"/>
          <p:cNvSpPr>
            <a:spLocks noGrp="1"/>
          </p:cNvSpPr>
          <p:nvPr>
            <p:ph type="sldNum" sz="quarter" idx="17"/>
          </p:nvPr>
        </p:nvSpPr>
        <p:spPr>
          <a:xfrm>
            <a:off x="15554333" y="8796338"/>
            <a:ext cx="703263" cy="334962"/>
          </a:xfrm>
          <a:prstGeom prst="rect">
            <a:avLst/>
          </a:prstGeom>
        </p:spPr>
        <p:txBody>
          <a:bodyPr vert="horz" wrap="square" lIns="162402" tIns="81199" rIns="162402" bIns="81199"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BF2C2F76-1B3B-4C6D-B5FC-3B4D6C2A76EA}" type="slidenum">
              <a:rPr lang="zh-CN" altLang="en-US"/>
              <a:pPr/>
              <a:t>‹#›</a:t>
            </a:fld>
            <a:endParaRPr lang="zh-CN" alt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纯文字页面">
    <p:spTree>
      <p:nvGrpSpPr>
        <p:cNvPr id="1" name=""/>
        <p:cNvGrpSpPr/>
        <p:nvPr/>
      </p:nvGrpSpPr>
      <p:grpSpPr>
        <a:xfrm>
          <a:off x="0" y="0"/>
          <a:ext cx="0" cy="0"/>
          <a:chOff x="0" y="0"/>
          <a:chExt cx="0" cy="0"/>
        </a:xfrm>
      </p:grpSpPr>
      <p:sp>
        <p:nvSpPr>
          <p:cNvPr id="5" name="矩形 4"/>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02" tIns="81199" rIns="162402" bIns="81199" anchor="ctr"/>
          <a:lstStyle/>
          <a:p>
            <a:pPr defTabSz="1624010" fontAlgn="auto" hangingPunct="1">
              <a:spcBef>
                <a:spcPts val="0"/>
              </a:spcBef>
              <a:spcAft>
                <a:spcPts val="0"/>
              </a:spcAft>
              <a:defRPr/>
            </a:pPr>
            <a:endParaRPr lang="en-US" sz="3200" dirty="0">
              <a:solidFill>
                <a:prstClr val="white"/>
              </a:solidFill>
            </a:endParaRPr>
          </a:p>
        </p:txBody>
      </p:sp>
      <p:sp>
        <p:nvSpPr>
          <p:cNvPr id="10" name="文本占位符 9"/>
          <p:cNvSpPr>
            <a:spLocks noGrp="1"/>
          </p:cNvSpPr>
          <p:nvPr>
            <p:ph type="body" sz="quarter" idx="15"/>
          </p:nvPr>
        </p:nvSpPr>
        <p:spPr>
          <a:xfrm>
            <a:off x="454429" y="1500123"/>
            <a:ext cx="15357210" cy="575602"/>
          </a:xfrm>
          <a:prstGeom prst="rect">
            <a:avLst/>
          </a:prstGeom>
        </p:spPr>
        <p:txBody>
          <a:bodyPr lIns="162402" tIns="81199" rIns="162402" bIns="81199"/>
          <a:lstStyle>
            <a:lvl1pPr marL="0" marR="0" indent="0" algn="l" defTabSz="1624010" rtl="0" eaLnBrk="1" fontAlgn="auto" latinLnBrk="0" hangingPunct="1">
              <a:lnSpc>
                <a:spcPct val="100000"/>
              </a:lnSpc>
              <a:spcBef>
                <a:spcPct val="20000"/>
              </a:spcBef>
              <a:spcAft>
                <a:spcPts val="0"/>
              </a:spcAft>
              <a:buClrTx/>
              <a:buSzTx/>
              <a:buFont typeface="Arial" pitchFamily="34" charset="0"/>
              <a:buNone/>
              <a:tabLst/>
              <a:defRPr sz="3600" b="1">
                <a:latin typeface="微软雅黑" pitchFamily="34" charset="-122"/>
                <a:ea typeface="微软雅黑" pitchFamily="34" charset="-122"/>
              </a:defRPr>
            </a:lvl1pPr>
          </a:lstStyle>
          <a:p>
            <a:pPr lvl="0"/>
            <a:r>
              <a:rPr lang="zh-CN" altLang="en-US" smtClean="0"/>
              <a:t>单击此处编辑母版文本样式</a:t>
            </a:r>
          </a:p>
        </p:txBody>
      </p:sp>
      <p:sp>
        <p:nvSpPr>
          <p:cNvPr id="13" name="文本占位符 12"/>
          <p:cNvSpPr>
            <a:spLocks noGrp="1"/>
          </p:cNvSpPr>
          <p:nvPr>
            <p:ph type="body" sz="quarter" idx="17"/>
          </p:nvPr>
        </p:nvSpPr>
        <p:spPr>
          <a:xfrm>
            <a:off x="454429" y="2364331"/>
            <a:ext cx="15357210" cy="4320116"/>
          </a:xfrm>
          <a:prstGeom prst="rect">
            <a:avLst/>
          </a:prstGeom>
        </p:spPr>
        <p:txBody>
          <a:bodyPr lIns="162402" tIns="81199" rIns="162402" bIns="81199"/>
          <a:lstStyle>
            <a:lvl1pPr marL="0" indent="0">
              <a:lnSpc>
                <a:spcPct val="150000"/>
              </a:lnSpc>
              <a:buClr>
                <a:srgbClr val="0066CC"/>
              </a:buClr>
              <a:buFont typeface="Calibri" pitchFamily="34" charset="0"/>
              <a:buNone/>
              <a:defRPr sz="2500">
                <a:latin typeface="微软雅黑" pitchFamily="34" charset="-122"/>
                <a:ea typeface="微软雅黑" pitchFamily="34" charset="-122"/>
              </a:defRPr>
            </a:lvl1pPr>
            <a:lvl2pPr marL="1319508" indent="-507505">
              <a:lnSpc>
                <a:spcPct val="150000"/>
              </a:lnSpc>
              <a:buClr>
                <a:srgbClr val="0066CC"/>
              </a:buClr>
              <a:buFont typeface="Calibri" pitchFamily="34" charset="0"/>
              <a:buChar char="●"/>
              <a:defRPr sz="2500"/>
            </a:lvl2pPr>
            <a:lvl3pPr marL="2030009" indent="-406000">
              <a:lnSpc>
                <a:spcPct val="150000"/>
              </a:lnSpc>
              <a:buClr>
                <a:srgbClr val="0066CC"/>
              </a:buClr>
              <a:buFont typeface="Calibri" pitchFamily="34" charset="0"/>
              <a:buChar char="●"/>
              <a:defRPr sz="2500"/>
            </a:lvl3pPr>
            <a:lvl4pPr marL="2842016" indent="-406000">
              <a:lnSpc>
                <a:spcPct val="150000"/>
              </a:lnSpc>
              <a:buClr>
                <a:srgbClr val="0066CC"/>
              </a:buClr>
              <a:buFont typeface="Calibri" pitchFamily="34" charset="0"/>
              <a:buChar char="●"/>
              <a:defRPr sz="2500"/>
            </a:lvl4pPr>
            <a:lvl5pPr marL="3654019" indent="-406000">
              <a:lnSpc>
                <a:spcPct val="150000"/>
              </a:lnSpc>
              <a:buClr>
                <a:srgbClr val="0066CC"/>
              </a:buClr>
              <a:buFont typeface="Calibri" pitchFamily="34" charset="0"/>
              <a:buChar char="●"/>
              <a:defRPr sz="2500"/>
            </a:lvl5pPr>
          </a:lstStyle>
          <a:p>
            <a:pPr lvl="0"/>
            <a:r>
              <a:rPr lang="zh-CN" altLang="en-US" smtClean="0"/>
              <a:t>单击此处编辑母版文本样式</a:t>
            </a:r>
          </a:p>
        </p:txBody>
      </p:sp>
      <p:sp>
        <p:nvSpPr>
          <p:cNvPr id="9" name="文本占位符 7"/>
          <p:cNvSpPr>
            <a:spLocks noGrp="1"/>
          </p:cNvSpPr>
          <p:nvPr>
            <p:ph type="body" sz="quarter" idx="19"/>
          </p:nvPr>
        </p:nvSpPr>
        <p:spPr>
          <a:xfrm>
            <a:off x="319175" y="347134"/>
            <a:ext cx="15357210" cy="745067"/>
          </a:xfrm>
          <a:prstGeom prst="rect">
            <a:avLst/>
          </a:prstGeom>
        </p:spPr>
        <p:txBody>
          <a:bodyPr lIns="162402" tIns="81199" rIns="162402" bIns="81199"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6" name="灯片编号占位符 3"/>
          <p:cNvSpPr>
            <a:spLocks noGrp="1"/>
          </p:cNvSpPr>
          <p:nvPr>
            <p:ph type="sldNum" sz="quarter" idx="20"/>
          </p:nvPr>
        </p:nvSpPr>
        <p:spPr>
          <a:xfrm>
            <a:off x="15554333" y="8796338"/>
            <a:ext cx="703263" cy="334962"/>
          </a:xfrm>
          <a:prstGeom prst="rect">
            <a:avLst/>
          </a:prstGeom>
        </p:spPr>
        <p:txBody>
          <a:bodyPr vert="horz" wrap="square" lIns="162402" tIns="81199" rIns="162402" bIns="81199"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695F621D-D925-43BF-8E85-25B9177C10B4}" type="slidenum">
              <a:rPr lang="zh-CN" altLang="en-US"/>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需插入问卷问题的版式">
    <p:spTree>
      <p:nvGrpSpPr>
        <p:cNvPr id="1" name=""/>
        <p:cNvGrpSpPr/>
        <p:nvPr/>
      </p:nvGrpSpPr>
      <p:grpSpPr>
        <a:xfrm>
          <a:off x="0" y="0"/>
          <a:ext cx="0" cy="0"/>
          <a:chOff x="0" y="0"/>
          <a:chExt cx="0" cy="0"/>
        </a:xfrm>
      </p:grpSpPr>
      <p:cxnSp>
        <p:nvCxnSpPr>
          <p:cNvPr id="4" name="直接连接符 3"/>
          <p:cNvCxnSpPr/>
          <p:nvPr userDrawn="1"/>
        </p:nvCxnSpPr>
        <p:spPr>
          <a:xfrm flipH="1">
            <a:off x="8" y="8604251"/>
            <a:ext cx="15682913" cy="0"/>
          </a:xfrm>
          <a:prstGeom prst="line">
            <a:avLst/>
          </a:prstGeom>
          <a:ln>
            <a:solidFill>
              <a:schemeClr val="bg1">
                <a:lumMod val="50000"/>
              </a:schemeClr>
            </a:solidFill>
            <a:prstDash val="dash"/>
          </a:ln>
        </p:spPr>
        <p:style>
          <a:lnRef idx="1">
            <a:schemeClr val="accent6"/>
          </a:lnRef>
          <a:fillRef idx="0">
            <a:schemeClr val="accent6"/>
          </a:fillRef>
          <a:effectRef idx="0">
            <a:schemeClr val="accent6"/>
          </a:effectRef>
          <a:fontRef idx="minor">
            <a:schemeClr val="tx1"/>
          </a:fontRef>
        </p:style>
      </p:cxnSp>
      <p:sp>
        <p:nvSpPr>
          <p:cNvPr id="5" name="矩形 4"/>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02" tIns="81199" rIns="162402" bIns="81199" anchor="ctr"/>
          <a:lstStyle/>
          <a:p>
            <a:pPr defTabSz="1624010" fontAlgn="auto" hangingPunct="1">
              <a:spcBef>
                <a:spcPts val="0"/>
              </a:spcBef>
              <a:spcAft>
                <a:spcPts val="0"/>
              </a:spcAft>
              <a:defRPr/>
            </a:pPr>
            <a:endParaRPr lang="en-US" sz="3200" dirty="0">
              <a:solidFill>
                <a:prstClr val="white"/>
              </a:solidFill>
            </a:endParaRPr>
          </a:p>
        </p:txBody>
      </p:sp>
      <p:sp>
        <p:nvSpPr>
          <p:cNvPr id="7" name="文本占位符 6"/>
          <p:cNvSpPr>
            <a:spLocks noGrp="1"/>
          </p:cNvSpPr>
          <p:nvPr>
            <p:ph type="body" sz="quarter" idx="17"/>
          </p:nvPr>
        </p:nvSpPr>
        <p:spPr>
          <a:xfrm>
            <a:off x="0" y="8604266"/>
            <a:ext cx="15554344" cy="539749"/>
          </a:xfrm>
          <a:prstGeom prst="rect">
            <a:avLst/>
          </a:prstGeom>
        </p:spPr>
        <p:txBody>
          <a:bodyPr lIns="162402" tIns="81199" rIns="162402" bIns="81199"/>
          <a:lstStyle>
            <a:lvl1pPr marL="0" indent="0">
              <a:buNone/>
              <a:defRPr sz="1800">
                <a:latin typeface="微软雅黑" pitchFamily="34" charset="-122"/>
                <a:ea typeface="微软雅黑" pitchFamily="34" charset="-122"/>
              </a:defRPr>
            </a:lvl1pPr>
          </a:lstStyle>
          <a:p>
            <a:pPr lvl="0"/>
            <a:r>
              <a:rPr lang="zh-CN" altLang="en-US" smtClean="0"/>
              <a:t>单击此处编辑母版文本样式</a:t>
            </a:r>
          </a:p>
        </p:txBody>
      </p:sp>
      <p:sp>
        <p:nvSpPr>
          <p:cNvPr id="10" name="文本占位符 7"/>
          <p:cNvSpPr>
            <a:spLocks noGrp="1"/>
          </p:cNvSpPr>
          <p:nvPr>
            <p:ph type="body" sz="quarter" idx="18"/>
          </p:nvPr>
        </p:nvSpPr>
        <p:spPr>
          <a:xfrm>
            <a:off x="319175" y="347134"/>
            <a:ext cx="15357210" cy="745067"/>
          </a:xfrm>
          <a:prstGeom prst="rect">
            <a:avLst/>
          </a:prstGeom>
        </p:spPr>
        <p:txBody>
          <a:bodyPr lIns="162402" tIns="81199" rIns="162402" bIns="81199" anchor="ctr"/>
          <a:lstStyle>
            <a:lvl1pPr marL="0" indent="0">
              <a:buNone/>
              <a:defRPr sz="4600" b="1">
                <a:solidFill>
                  <a:srgbClr val="0070C0"/>
                </a:solidFill>
                <a:latin typeface="微软雅黑" pitchFamily="34" charset="-122"/>
                <a:ea typeface="微软雅黑" pitchFamily="34" charset="-122"/>
              </a:defRPr>
            </a:lvl1pPr>
          </a:lstStyle>
          <a:p>
            <a:pPr lvl="0"/>
            <a:r>
              <a:rPr lang="zh-CN" altLang="en-US" smtClean="0"/>
              <a:t>单击此处编辑母版文本样式</a:t>
            </a:r>
          </a:p>
        </p:txBody>
      </p:sp>
      <p:sp>
        <p:nvSpPr>
          <p:cNvPr id="6" name="灯片编号占位符 3"/>
          <p:cNvSpPr>
            <a:spLocks noGrp="1"/>
          </p:cNvSpPr>
          <p:nvPr>
            <p:ph type="sldNum" sz="quarter" idx="19"/>
          </p:nvPr>
        </p:nvSpPr>
        <p:spPr>
          <a:xfrm>
            <a:off x="15554333" y="8796338"/>
            <a:ext cx="703263" cy="334962"/>
          </a:xfrm>
          <a:prstGeom prst="rect">
            <a:avLst/>
          </a:prstGeom>
        </p:spPr>
        <p:txBody>
          <a:bodyPr vert="horz" wrap="square" lIns="162402" tIns="81199" rIns="162402" bIns="81199"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954B0238-AEF1-411C-BA37-4EBA6150D9C3}" type="slidenum">
              <a:rPr lang="zh-CN" altLang="en-US"/>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封底">
    <p:spTree>
      <p:nvGrpSpPr>
        <p:cNvPr id="1" name=""/>
        <p:cNvGrpSpPr/>
        <p:nvPr/>
      </p:nvGrpSpPr>
      <p:grpSpPr>
        <a:xfrm>
          <a:off x="0" y="0"/>
          <a:ext cx="0" cy="0"/>
          <a:chOff x="0" y="0"/>
          <a:chExt cx="0" cy="0"/>
        </a:xfrm>
      </p:grpSpPr>
      <p:sp>
        <p:nvSpPr>
          <p:cNvPr id="2" name="矩形 1"/>
          <p:cNvSpPr/>
          <p:nvPr userDrawn="1"/>
        </p:nvSpPr>
        <p:spPr>
          <a:xfrm>
            <a:off x="5824542" y="3970344"/>
            <a:ext cx="4205641" cy="1041147"/>
          </a:xfrm>
          <a:prstGeom prst="rect">
            <a:avLst/>
          </a:prstGeom>
        </p:spPr>
        <p:txBody>
          <a:bodyPr wrap="none" lIns="162402" tIns="81199" rIns="162402" bIns="81199">
            <a:spAutoFit/>
          </a:bodyPr>
          <a:lstStyle/>
          <a:p>
            <a:pPr algn="l" defTabSz="1624010" fontAlgn="auto" hangingPunct="1">
              <a:spcBef>
                <a:spcPts val="0"/>
              </a:spcBef>
              <a:spcAft>
                <a:spcPts val="0"/>
              </a:spcAft>
              <a:defRPr/>
            </a:pPr>
            <a:r>
              <a:rPr lang="en-US" altLang="zh-CN" sz="5700" b="1" dirty="0">
                <a:solidFill>
                  <a:srgbClr val="3399FF"/>
                </a:solidFill>
                <a:latin typeface="Arial Black" pitchFamily="34" charset="0"/>
                <a:ea typeface="宋体"/>
                <a:cs typeface="Arial" pitchFamily="34" charset="0"/>
              </a:rPr>
              <a:t>T</a:t>
            </a:r>
            <a:r>
              <a:rPr lang="en-US" altLang="zh-CN" sz="5000" b="1" dirty="0">
                <a:solidFill>
                  <a:srgbClr val="3399FF"/>
                </a:solidFill>
                <a:latin typeface="Arial Black" pitchFamily="34" charset="0"/>
                <a:ea typeface="宋体"/>
                <a:cs typeface="Arial" pitchFamily="34" charset="0"/>
              </a:rPr>
              <a:t>hank </a:t>
            </a:r>
            <a:r>
              <a:rPr lang="en-US" altLang="zh-CN" sz="5700" b="1" dirty="0">
                <a:solidFill>
                  <a:srgbClr val="3399FF"/>
                </a:solidFill>
                <a:latin typeface="Arial Black" pitchFamily="34" charset="0"/>
                <a:ea typeface="宋体"/>
                <a:cs typeface="Arial" pitchFamily="34" charset="0"/>
              </a:rPr>
              <a:t>Y</a:t>
            </a:r>
            <a:r>
              <a:rPr lang="en-US" altLang="zh-CN" sz="5000" b="1" dirty="0">
                <a:solidFill>
                  <a:srgbClr val="3399FF"/>
                </a:solidFill>
                <a:latin typeface="Arial Black" pitchFamily="34" charset="0"/>
                <a:ea typeface="宋体"/>
                <a:cs typeface="Arial" pitchFamily="34" charset="0"/>
              </a:rPr>
              <a:t>ou</a:t>
            </a:r>
            <a:endParaRPr lang="en-US" sz="5000" dirty="0">
              <a:solidFill>
                <a:srgbClr val="3399FF"/>
              </a:solidFill>
              <a:latin typeface="Arial Black" pitchFamily="34" charset="0"/>
              <a:ea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6169030" y="4370388"/>
            <a:ext cx="3919538" cy="0"/>
          </a:xfrm>
          <a:prstGeom prst="line">
            <a:avLst/>
          </a:prstGeom>
          <a:noFill/>
          <a:ln w="3175">
            <a:solidFill>
              <a:srgbClr val="373737"/>
            </a:solidFill>
            <a:round/>
            <a:headEnd/>
            <a:tailEnd/>
          </a:ln>
        </p:spPr>
        <p:txBody>
          <a:bodyPr lIns="0" tIns="0" rIns="0" bIns="0" anchor="ctr"/>
          <a:lstStyle/>
          <a:p>
            <a:pPr defTabSz="545285">
              <a:defRPr/>
            </a:pPr>
            <a:endParaRPr lang="zh-CN" altLang="en-US" dirty="0"/>
          </a:p>
        </p:txBody>
      </p:sp>
      <p:pic>
        <p:nvPicPr>
          <p:cNvPr id="5" name="Picture 2" descr="Huawei_logo.psd"/>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011401" y="7785101"/>
            <a:ext cx="723900" cy="723900"/>
          </a:xfrm>
          <a:prstGeom prst="rect">
            <a:avLst/>
          </a:prstGeom>
          <a:noFill/>
          <a:ln w="9525">
            <a:noFill/>
            <a:miter lim="800000"/>
            <a:headEnd/>
            <a:tailEnd/>
          </a:ln>
        </p:spPr>
      </p:pic>
      <p:pic>
        <p:nvPicPr>
          <p:cNvPr id="6" name="Picture 3" descr="droppedImage.pdf"/>
          <p:cNvPicPr>
            <a:picLocks noChangeAspect="1"/>
          </p:cNvPicPr>
          <p:nvPr userDrawn="1"/>
        </p:nvPicPr>
        <p:blipFill>
          <a:blip r:embed="rId3" cstate="print"/>
          <a:srcRect/>
          <a:stretch>
            <a:fillRect/>
          </a:stretch>
        </p:blipFill>
        <p:spPr bwMode="auto">
          <a:xfrm>
            <a:off x="8978901" y="8775708"/>
            <a:ext cx="7277100" cy="381001"/>
          </a:xfrm>
          <a:prstGeom prst="rect">
            <a:avLst/>
          </a:prstGeom>
          <a:noFill/>
          <a:ln w="9525">
            <a:noFill/>
            <a:miter lim="800000"/>
            <a:headEnd/>
            <a:tailEnd/>
          </a:ln>
        </p:spPr>
      </p:pic>
      <p:pic>
        <p:nvPicPr>
          <p:cNvPr id="7" name="Picture 10"/>
          <p:cNvPicPr>
            <a:picLocks noChangeAspect="1"/>
          </p:cNvPicPr>
          <p:nvPr userDrawn="1"/>
        </p:nvPicPr>
        <p:blipFill>
          <a:blip r:embed="rId4" cstate="print"/>
          <a:srcRect/>
          <a:stretch>
            <a:fillRect/>
          </a:stretch>
        </p:blipFill>
        <p:spPr bwMode="auto">
          <a:xfrm>
            <a:off x="14176376" y="395295"/>
            <a:ext cx="1651000" cy="381001"/>
          </a:xfrm>
          <a:prstGeom prst="rect">
            <a:avLst/>
          </a:prstGeom>
          <a:noFill/>
          <a:ln w="9525">
            <a:noFill/>
            <a:miter lim="800000"/>
            <a:headEnd/>
            <a:tailEnd/>
          </a:ln>
        </p:spPr>
      </p:pic>
      <p:sp>
        <p:nvSpPr>
          <p:cNvPr id="13" name="Text Placeholder 2"/>
          <p:cNvSpPr>
            <a:spLocks noGrp="1"/>
          </p:cNvSpPr>
          <p:nvPr>
            <p:ph type="body" idx="1"/>
          </p:nvPr>
        </p:nvSpPr>
        <p:spPr>
          <a:xfrm>
            <a:off x="1219518" y="3714767"/>
            <a:ext cx="13818552" cy="482203"/>
          </a:xfrm>
          <a:prstGeom prst="rect">
            <a:avLst/>
          </a:prstGeom>
        </p:spPr>
        <p:txBody>
          <a:bodyPr lIns="91297" tIns="45649" rIns="91297" bIns="45649" anchor="b"/>
          <a:lstStyle>
            <a:lvl1pPr marL="0" indent="0">
              <a:buNone/>
              <a:defRPr sz="5200" b="1">
                <a:solidFill>
                  <a:schemeClr val="tx1">
                    <a:lumMod val="65000"/>
                    <a:lumOff val="35000"/>
                  </a:schemeClr>
                </a:solidFill>
                <a:latin typeface="Avant Garde"/>
                <a:cs typeface="Avant Garde"/>
              </a:defRPr>
            </a:lvl1pPr>
            <a:lvl2pPr marL="456521" indent="0">
              <a:buNone/>
              <a:defRPr sz="1800"/>
            </a:lvl2pPr>
            <a:lvl3pPr marL="913041" indent="0">
              <a:buNone/>
              <a:defRPr sz="1600"/>
            </a:lvl3pPr>
            <a:lvl4pPr marL="1369564" indent="0">
              <a:buNone/>
              <a:defRPr sz="1400"/>
            </a:lvl4pPr>
            <a:lvl5pPr marL="1826080" indent="0">
              <a:buNone/>
              <a:defRPr sz="1400"/>
            </a:lvl5pPr>
            <a:lvl6pPr marL="2282605" indent="0">
              <a:buNone/>
              <a:defRPr sz="1400"/>
            </a:lvl6pPr>
            <a:lvl7pPr marL="2739120" indent="0">
              <a:buNone/>
              <a:defRPr sz="1400"/>
            </a:lvl7pPr>
            <a:lvl8pPr marL="3195644" indent="0">
              <a:buNone/>
              <a:defRPr sz="1400"/>
            </a:lvl8pPr>
            <a:lvl9pPr marL="3652159" indent="0">
              <a:buNone/>
              <a:defRPr sz="1400"/>
            </a:lvl9pPr>
          </a:lstStyle>
          <a:p>
            <a:pPr lvl="0"/>
            <a:r>
              <a:rPr lang="en-US" dirty="0" smtClean="0"/>
              <a:t>Click to edit Master text styles</a:t>
            </a:r>
          </a:p>
        </p:txBody>
      </p:sp>
      <p:sp>
        <p:nvSpPr>
          <p:cNvPr id="17" name="Text Placeholder 15"/>
          <p:cNvSpPr>
            <a:spLocks noGrp="1"/>
          </p:cNvSpPr>
          <p:nvPr>
            <p:ph type="body" sz="quarter" idx="10"/>
          </p:nvPr>
        </p:nvSpPr>
        <p:spPr>
          <a:xfrm>
            <a:off x="3708963" y="4572015"/>
            <a:ext cx="8839662" cy="642939"/>
          </a:xfrm>
          <a:prstGeom prst="rect">
            <a:avLst/>
          </a:prstGeom>
        </p:spPr>
        <p:txBody>
          <a:bodyPr vert="horz" lIns="91297" tIns="45649" rIns="91297" bIns="45649"/>
          <a:lstStyle>
            <a:lvl1pPr>
              <a:defRPr sz="3900" b="1">
                <a:solidFill>
                  <a:srgbClr val="D80010"/>
                </a:solidFill>
                <a:latin typeface="Avant Garde"/>
                <a:cs typeface="Avant Garde"/>
              </a:defRPr>
            </a:lvl1pPr>
          </a:lstStyle>
          <a:p>
            <a:pPr lvl="0"/>
            <a:r>
              <a:rPr lang="en-US" dirty="0"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grpSp>
        <p:nvGrpSpPr>
          <p:cNvPr id="4" name="Group 31"/>
          <p:cNvGrpSpPr>
            <a:grpSpLocks/>
          </p:cNvGrpSpPr>
          <p:nvPr userDrawn="1"/>
        </p:nvGrpSpPr>
        <p:grpSpPr bwMode="auto">
          <a:xfrm>
            <a:off x="0" y="1249363"/>
            <a:ext cx="6835775" cy="58738"/>
            <a:chOff x="0" y="718602"/>
            <a:chExt cx="3844339" cy="43398"/>
          </a:xfrm>
        </p:grpSpPr>
        <p:cxnSp>
          <p:nvCxnSpPr>
            <p:cNvPr id="5" name="Straight Connector 32"/>
            <p:cNvCxnSpPr/>
            <p:nvPr userDrawn="1"/>
          </p:nvCxnSpPr>
          <p:spPr>
            <a:xfrm>
              <a:off x="0" y="701367"/>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33"/>
            <p:cNvCxnSpPr/>
            <p:nvPr userDrawn="1"/>
          </p:nvCxnSpPr>
          <p:spPr>
            <a:xfrm>
              <a:off x="0" y="74154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 name="Straight Connector 52"/>
          <p:cNvCxnSpPr/>
          <p:nvPr userDrawn="1"/>
        </p:nvCxnSpPr>
        <p:spPr>
          <a:xfrm>
            <a:off x="908050" y="8891876"/>
            <a:ext cx="0" cy="25213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8" name="Straight Connector 55"/>
          <p:cNvCxnSpPr/>
          <p:nvPr userDrawn="1"/>
        </p:nvCxnSpPr>
        <p:spPr>
          <a:xfrm>
            <a:off x="822326" y="8774131"/>
            <a:ext cx="0" cy="369874"/>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a:xfrm>
            <a:off x="609661" y="594788"/>
            <a:ext cx="15004399" cy="573616"/>
          </a:xfrm>
          <a:prstGeom prst="rect">
            <a:avLst/>
          </a:prstGeom>
        </p:spPr>
        <p:txBody>
          <a:bodyPr lIns="162402" tIns="81199" rIns="162402" bIns="81199"/>
          <a:lstStyle>
            <a:lvl1pPr>
              <a:defRPr>
                <a:latin typeface="微软雅黑" pitchFamily="34" charset="-122"/>
                <a:ea typeface="微软雅黑" pitchFamily="34" charset="-122"/>
              </a:defRPr>
            </a:lvl1pPr>
          </a:lstStyle>
          <a:p>
            <a:r>
              <a:rPr lang="en-US" dirty="0" smtClean="0"/>
              <a:t>Click to edit Master title style</a:t>
            </a:r>
            <a:endParaRPr lang="en-US" dirty="0"/>
          </a:p>
        </p:txBody>
      </p:sp>
      <p:sp>
        <p:nvSpPr>
          <p:cNvPr id="14" name="Text Placeholder 6"/>
          <p:cNvSpPr>
            <a:spLocks noGrp="1"/>
          </p:cNvSpPr>
          <p:nvPr>
            <p:ph type="body" sz="quarter" idx="20"/>
          </p:nvPr>
        </p:nvSpPr>
        <p:spPr>
          <a:xfrm>
            <a:off x="477003" y="1558102"/>
            <a:ext cx="15137055" cy="5378302"/>
          </a:xfrm>
          <a:prstGeom prst="rect">
            <a:avLst/>
          </a:prstGeom>
        </p:spPr>
        <p:txBody>
          <a:bodyPr lIns="162402" tIns="81199" rIns="162402" bIns="81199"/>
          <a:lstStyle>
            <a:lvl1pPr marL="0" indent="0">
              <a:buFont typeface="Arial" pitchFamily="34" charset="0"/>
              <a:buNone/>
              <a:defRPr>
                <a:latin typeface="微软雅黑" pitchFamily="34" charset="-122"/>
                <a:ea typeface="微软雅黑" pitchFamily="34" charset="-122"/>
              </a:defRPr>
            </a:lvl1pPr>
            <a:lvl2pPr marL="406000" indent="0">
              <a:buFont typeface="Arial" pitchFamily="34" charset="0"/>
              <a:buNone/>
              <a:defRPr>
                <a:latin typeface="微软雅黑" pitchFamily="34" charset="-122"/>
                <a:ea typeface="微软雅黑" pitchFamily="34" charset="-122"/>
              </a:defRPr>
            </a:lvl2pPr>
            <a:lvl3pPr marL="710505" indent="0">
              <a:buFont typeface="Arial" pitchFamily="34" charset="0"/>
              <a:buNone/>
              <a:defRPr>
                <a:latin typeface="微软雅黑" pitchFamily="34" charset="-122"/>
                <a:ea typeface="微软雅黑" pitchFamily="34" charset="-122"/>
              </a:defRPr>
            </a:lvl3pPr>
            <a:lvl4pPr marL="1015006" indent="0">
              <a:buFont typeface="Arial" pitchFamily="34" charset="0"/>
              <a:buNone/>
              <a:defRPr>
                <a:latin typeface="微软雅黑" pitchFamily="34" charset="-122"/>
                <a:ea typeface="微软雅黑" pitchFamily="34" charset="-122"/>
              </a:defRPr>
            </a:lvl4pPr>
            <a:lvl5pPr marL="1319508" indent="0">
              <a:buFont typeface="Arial" pitchFamily="34" charset="0"/>
              <a:buNone/>
              <a:defRPr>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1"/>
          </p:nvPr>
        </p:nvSpPr>
        <p:spPr>
          <a:xfrm>
            <a:off x="58746" y="8990013"/>
            <a:ext cx="804863" cy="114300"/>
          </a:xfrm>
          <a:prstGeom prst="rect">
            <a:avLst/>
          </a:prstGeom>
        </p:spPr>
        <p:txBody>
          <a:bodyPr vert="horz" wrap="square" lIns="162402" tIns="81199" rIns="162402" bIns="81199" numCol="1" anchor="t" anchorCtr="0" compatLnSpc="1">
            <a:prstTxWarp prst="textNoShape">
              <a:avLst/>
            </a:prstTxWarp>
          </a:bodyPr>
          <a:lstStyle>
            <a:lvl1pPr algn="l" hangingPunct="1">
              <a:defRPr sz="3200">
                <a:latin typeface="Calibri" pitchFamily="34" charset="0"/>
                <a:ea typeface="宋体" pitchFamily="2" charset="-122"/>
              </a:defRPr>
            </a:lvl1pPr>
          </a:lstStyle>
          <a:p>
            <a:fld id="{533AB987-072A-4CC7-BD7E-1597DEE70A7E}" type="datetime1">
              <a:rPr lang="en-US" altLang="zh-CN"/>
              <a:pPr/>
              <a:t>11/29/2018</a:t>
            </a:fld>
            <a:endParaRPr lang="en-US" altLang="zh-CN"/>
          </a:p>
        </p:txBody>
      </p:sp>
      <p:sp>
        <p:nvSpPr>
          <p:cNvPr id="10" name="Slide Number Placeholder 4"/>
          <p:cNvSpPr>
            <a:spLocks noGrp="1"/>
          </p:cNvSpPr>
          <p:nvPr>
            <p:ph type="sldNum" sz="quarter" idx="22"/>
          </p:nvPr>
        </p:nvSpPr>
        <p:spPr>
          <a:xfrm>
            <a:off x="4" y="8615364"/>
            <a:ext cx="844550" cy="528636"/>
          </a:xfrm>
          <a:prstGeom prst="rect">
            <a:avLst/>
          </a:prstGeom>
        </p:spPr>
        <p:txBody>
          <a:bodyPr vert="horz" wrap="square" lIns="162402" tIns="81199" rIns="162402" bIns="81199" numCol="1" anchor="t" anchorCtr="0" compatLnSpc="1">
            <a:prstTxWarp prst="textNoShape">
              <a:avLst/>
            </a:prstTxWarp>
          </a:bodyPr>
          <a:lstStyle>
            <a:lvl1pPr algn="l" hangingPunct="1">
              <a:defRPr sz="3200">
                <a:latin typeface="Calibri" pitchFamily="34" charset="0"/>
                <a:ea typeface="宋体" pitchFamily="2" charset="-122"/>
                <a:cs typeface="Calibri" pitchFamily="34" charset="0"/>
              </a:defRPr>
            </a:lvl1pPr>
          </a:lstStyle>
          <a:p>
            <a:fld id="{6A4DA5F2-7C7A-44CF-8787-43FC04CF4B62}" type="slidenum">
              <a:rPr lang="en-US" altLang="zh-CN"/>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3783" y="2824428"/>
            <a:ext cx="7269848" cy="2626281"/>
          </a:xfrm>
          <a:prstGeom prst="rect">
            <a:avLst/>
          </a:prstGeom>
        </p:spPr>
        <p:txBody>
          <a:bodyPr lIns="121899" tIns="60949" rIns="121899" bIns="60949"/>
          <a:lstStyle>
            <a:lvl1pPr>
              <a:defRPr sz="5300" b="0">
                <a:solidFill>
                  <a:schemeClr val="tx2"/>
                </a:solidFill>
                <a:latin typeface="FrutigerNext LT Light" pitchFamily="34" charset="0"/>
              </a:defRPr>
            </a:lvl1pPr>
          </a:lstStyle>
          <a:p>
            <a:r>
              <a:rPr lang="en-US" altLang="zh-CN" dirty="0" smtClean="0"/>
              <a:t>HEADLINE TEXT TO BE </a:t>
            </a:r>
            <a:br>
              <a:rPr lang="en-US" altLang="zh-CN" dirty="0" smtClean="0"/>
            </a:br>
            <a:r>
              <a:rPr lang="en-US" altLang="zh-CN" dirty="0" smtClean="0"/>
              <a:t>PLACED HERE HEADLINE </a:t>
            </a:r>
            <a:br>
              <a:rPr lang="en-US" altLang="zh-CN" dirty="0" smtClean="0"/>
            </a:br>
            <a:r>
              <a:rPr lang="en-US" altLang="zh-CN" dirty="0" smtClean="0"/>
              <a:t>TEXT TO BE PLACED</a:t>
            </a:r>
            <a:endParaRPr lang="zh-CN" altLang="en-US" dirty="0"/>
          </a:p>
        </p:txBody>
      </p:sp>
    </p:spTree>
    <p:extLst>
      <p:ext uri="{BB962C8B-B14F-4D97-AF65-F5344CB8AC3E}">
        <p14:creationId xmlns:p14="http://schemas.microsoft.com/office/powerpoint/2010/main" val="3921989351"/>
      </p:ext>
    </p:extLst>
  </p:cSld>
  <p:clrMapOvr>
    <a:masterClrMapping/>
  </p:clrMapOvr>
  <p:transition advClick="0" advTm="8000">
    <p:fade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787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008650"/>
      </p:ext>
    </p:extLst>
  </p:cSld>
  <p:clrMapOvr>
    <a:masterClrMapping/>
  </p:clrMapOvr>
  <p:transition spd="slow"/>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041431" y="449084"/>
            <a:ext cx="13941226" cy="1012891"/>
          </a:xfrm>
          <a:prstGeom prst="rect">
            <a:avLst/>
          </a:prstGeom>
          <a:noFill/>
          <a:ln w="9525" algn="ctr">
            <a:noFill/>
            <a:miter lim="800000"/>
            <a:headEnd/>
            <a:tailEnd/>
          </a:ln>
          <a:effectLst/>
        </p:spPr>
        <p:txBody>
          <a:bodyPr vert="horz" wrap="square" lIns="121899" tIns="60949" rIns="121899" bIns="60949" numCol="1" anchor="ctr" anchorCtr="0" compatLnSpc="1">
            <a:prstTxWarp prst="textNoShape">
              <a:avLst/>
            </a:prstTxWarp>
          </a:bodyPr>
          <a:lstStyle>
            <a:lvl1pPr marL="0" indent="0">
              <a:buFont typeface="Arial" pitchFamily="34" charset="0"/>
              <a:buNone/>
              <a:defRPr lang="zh-CN" altLang="en-US" sz="53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41231" y="366184"/>
            <a:ext cx="14632252" cy="1524000"/>
          </a:xfrm>
          <a:prstGeom prst="rect">
            <a:avLst/>
          </a:prstGeom>
        </p:spPr>
        <p:txBody>
          <a:bodyPr lIns="121899" tIns="60949" rIns="121899" bIns="60949"/>
          <a:lstStyle/>
          <a:p>
            <a:r>
              <a:rPr lang="zh-CN" altLang="en-US" smtClean="0"/>
              <a:t>单击此处编辑母版标题样式</a:t>
            </a:r>
            <a:endParaRPr lang="zh-CN" altLang="en-US"/>
          </a:p>
        </p:txBody>
      </p:sp>
      <p:sp>
        <p:nvSpPr>
          <p:cNvPr id="3" name="内容占位符 2"/>
          <p:cNvSpPr>
            <a:spLocks noGrp="1"/>
          </p:cNvSpPr>
          <p:nvPr>
            <p:ph idx="1"/>
          </p:nvPr>
        </p:nvSpPr>
        <p:spPr>
          <a:xfrm>
            <a:off x="1041231" y="2133601"/>
            <a:ext cx="14632252" cy="6034617"/>
          </a:xfrm>
          <a:prstGeom prst="rect">
            <a:avLst/>
          </a:prstGeom>
        </p:spPr>
        <p:txBody>
          <a:bodyPr lIns="121899" tIns="60949" rIns="121899" bIns="6094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946957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pic>
        <p:nvPicPr>
          <p:cNvPr id="3" name="Picture 79" descr="5"/>
          <p:cNvPicPr>
            <a:picLocks noChangeAspect="1" noChangeArrowheads="1"/>
          </p:cNvPicPr>
          <p:nvPr userDrawn="1"/>
        </p:nvPicPr>
        <p:blipFill>
          <a:blip r:embed="rId2" cstate="print"/>
          <a:srcRect/>
          <a:stretch>
            <a:fillRect/>
          </a:stretch>
        </p:blipFill>
        <p:spPr bwMode="auto">
          <a:xfrm>
            <a:off x="1" y="7488813"/>
            <a:ext cx="16257588" cy="1655233"/>
          </a:xfrm>
          <a:prstGeom prst="rect">
            <a:avLst/>
          </a:prstGeom>
          <a:noFill/>
          <a:ln w="9525">
            <a:noFill/>
            <a:miter lim="800000"/>
            <a:headEnd/>
            <a:tailEnd/>
          </a:ln>
        </p:spPr>
      </p:pic>
      <p:sp>
        <p:nvSpPr>
          <p:cNvPr id="4" name="Text Box 80"/>
          <p:cNvSpPr txBox="1">
            <a:spLocks noChangeArrowheads="1"/>
          </p:cNvSpPr>
          <p:nvPr userDrawn="1"/>
        </p:nvSpPr>
        <p:spPr bwMode="auto">
          <a:xfrm>
            <a:off x="6150046" y="3024739"/>
            <a:ext cx="3938920" cy="1107560"/>
          </a:xfrm>
          <a:prstGeom prst="rect">
            <a:avLst/>
          </a:prstGeom>
          <a:noFill/>
          <a:ln>
            <a:noFill/>
          </a:ln>
          <a:extLst/>
        </p:spPr>
        <p:txBody>
          <a:bodyPr wrap="none" lIns="121613" tIns="60808" rIns="121613" bIns="60808">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l" defTabSz="1216114">
              <a:defRPr/>
            </a:pPr>
            <a:r>
              <a:rPr lang="en-US" altLang="zh-CN" sz="6399" dirty="0" smtClean="0">
                <a:solidFill>
                  <a:srgbClr val="990000"/>
                </a:solidFill>
                <a:latin typeface="FrutigerNext LT Medium" pitchFamily="34" charset="0"/>
                <a:ea typeface="ＭＳ Ｐゴシック" pitchFamily="34" charset="-128"/>
              </a:rPr>
              <a:t>Thank you</a:t>
            </a:r>
          </a:p>
        </p:txBody>
      </p:sp>
      <p:sp>
        <p:nvSpPr>
          <p:cNvPr id="5" name="Text Box 81"/>
          <p:cNvSpPr txBox="1">
            <a:spLocks noChangeArrowheads="1"/>
          </p:cNvSpPr>
          <p:nvPr userDrawn="1"/>
        </p:nvSpPr>
        <p:spPr bwMode="auto">
          <a:xfrm>
            <a:off x="6177558" y="4083057"/>
            <a:ext cx="3944563" cy="697128"/>
          </a:xfrm>
          <a:prstGeom prst="rect">
            <a:avLst/>
          </a:prstGeom>
          <a:noFill/>
          <a:ln>
            <a:noFill/>
          </a:ln>
          <a:extLst/>
        </p:spPr>
        <p:txBody>
          <a:bodyPr wrap="none" lIns="121613" tIns="60808" rIns="121613" bIns="60808">
            <a:spAutoFit/>
          </a:bodyPr>
          <a:lstStyle/>
          <a:p>
            <a:pPr algn="l" defTabSz="1216114" eaLnBrk="0">
              <a:defRPr/>
            </a:pPr>
            <a:r>
              <a:rPr lang="en-US" altLang="zh-CN" sz="3732" dirty="0">
                <a:solidFill>
                  <a:srgbClr val="666666"/>
                </a:solidFill>
                <a:latin typeface="FrutigerNext LT Regular" pitchFamily="34" charset="0"/>
                <a:ea typeface="MS PGothic" pitchFamily="34" charset="-128"/>
              </a:rPr>
              <a:t>www.huawei.com</a:t>
            </a:r>
            <a:endParaRPr lang="en-US" altLang="zh-CN" sz="3065" dirty="0">
              <a:solidFill>
                <a:srgbClr val="990000"/>
              </a:solidFill>
              <a:latin typeface="FrutigerNext LT Regular" pitchFamily="34" charset="0"/>
              <a:ea typeface="MS PGothic" pitchFamily="34" charset="-128"/>
            </a:endParaRPr>
          </a:p>
        </p:txBody>
      </p:sp>
      <p:sp>
        <p:nvSpPr>
          <p:cNvPr id="6" name="Rectangle 11"/>
          <p:cNvSpPr>
            <a:spLocks noChangeArrowheads="1"/>
          </p:cNvSpPr>
          <p:nvPr userDrawn="1"/>
        </p:nvSpPr>
        <p:spPr bwMode="auto">
          <a:xfrm>
            <a:off x="619805" y="7853267"/>
            <a:ext cx="10715097" cy="901671"/>
          </a:xfrm>
          <a:prstGeom prst="rect">
            <a:avLst/>
          </a:prstGeom>
          <a:noFill/>
          <a:ln w="9525">
            <a:noFill/>
            <a:miter lim="800000"/>
            <a:headEnd/>
            <a:tailEnd/>
          </a:ln>
          <a:effectLst/>
        </p:spPr>
        <p:txBody>
          <a:bodyPr wrap="square" lIns="121613" tIns="60808" rIns="121613" bIns="60808">
            <a:spAutoFit/>
          </a:bodyPr>
          <a:lstStyle/>
          <a:p>
            <a:pPr algn="l" defTabSz="1216114" hangingPunct="1">
              <a:lnSpc>
                <a:spcPct val="115000"/>
              </a:lnSpc>
              <a:defRPr/>
            </a:pPr>
            <a:r>
              <a:rPr lang="en-US" altLang="zh-CN" sz="1467" dirty="0">
                <a:solidFill>
                  <a:srgbClr val="2D2015"/>
                </a:solidFill>
                <a:latin typeface="Verdana"/>
                <a:ea typeface="宋体" pitchFamily="2" charset="-122"/>
              </a:rPr>
              <a:t>Copyright©2011 Huawei Technologies Co., Ltd. All Rights Reserved. </a:t>
            </a:r>
          </a:p>
          <a:p>
            <a:pPr algn="l" defTabSz="1216114" hangingPunct="1">
              <a:lnSpc>
                <a:spcPct val="115000"/>
              </a:lnSpc>
              <a:defRPr/>
            </a:pPr>
            <a:r>
              <a:rPr lang="en-US" altLang="zh-CN" sz="1467" dirty="0">
                <a:solidFill>
                  <a:srgbClr val="2D2015"/>
                </a:solidFill>
                <a:latin typeface="Verdana"/>
                <a:ea typeface="宋体" pitchFamily="2" charset="-122"/>
              </a:rPr>
              <a:t>The information contained in this document is for reference purpose only, and is subject to </a:t>
            </a:r>
            <a:r>
              <a:rPr lang="en-US" altLang="zh-CN" sz="1467" dirty="0" smtClean="0">
                <a:solidFill>
                  <a:srgbClr val="2D2015"/>
                </a:solidFill>
                <a:latin typeface="Verdana"/>
                <a:ea typeface="宋体" pitchFamily="2" charset="-122"/>
              </a:rPr>
              <a:t>change </a:t>
            </a:r>
            <a:r>
              <a:rPr lang="en-US" altLang="zh-CN" sz="1467" dirty="0">
                <a:solidFill>
                  <a:srgbClr val="2D2015"/>
                </a:solidFill>
                <a:latin typeface="Verdana"/>
                <a:ea typeface="宋体" pitchFamily="2" charset="-122"/>
              </a:rPr>
              <a:t>or withdrawal according to specific customer requirements and conditions. </a:t>
            </a:r>
          </a:p>
        </p:txBody>
      </p:sp>
    </p:spTree>
    <p:extLst>
      <p:ext uri="{BB962C8B-B14F-4D97-AF65-F5344CB8AC3E}">
        <p14:creationId xmlns:p14="http://schemas.microsoft.com/office/powerpoint/2010/main" val="70251416"/>
      </p:ext>
    </p:extLst>
  </p:cSld>
  <p:clrMapOvr>
    <a:masterClrMapping/>
  </p:clrMapOvr>
  <p:transition advClick="0" advTm="8000"/>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s Slide">
    <p:spTree>
      <p:nvGrpSpPr>
        <p:cNvPr id="1" name=""/>
        <p:cNvGrpSpPr/>
        <p:nvPr/>
      </p:nvGrpSpPr>
      <p:grpSpPr>
        <a:xfrm>
          <a:off x="0" y="0"/>
          <a:ext cx="0" cy="0"/>
          <a:chOff x="0" y="0"/>
          <a:chExt cx="0" cy="0"/>
        </a:xfrm>
      </p:grpSpPr>
      <p:pic>
        <p:nvPicPr>
          <p:cNvPr id="5"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66097" y="127002"/>
            <a:ext cx="1275769" cy="2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p:nvPr userDrawn="1"/>
        </p:nvSpPr>
        <p:spPr>
          <a:xfrm>
            <a:off x="-8468" y="8768646"/>
            <a:ext cx="640708" cy="327684"/>
          </a:xfrm>
          <a:prstGeom prst="rect">
            <a:avLst/>
          </a:prstGeom>
          <a:noFill/>
        </p:spPr>
        <p:txBody>
          <a:bodyPr lIns="88610" tIns="44306" rIns="88610" bIns="44306">
            <a:spAutoFit/>
          </a:bodyPr>
          <a:lstStyle>
            <a:lvl1pPr eaLnBrk="0">
              <a:defRPr sz="2900">
                <a:solidFill>
                  <a:srgbClr val="000000"/>
                </a:solidFill>
                <a:latin typeface="Gill Sans" pitchFamily="-109" charset="0"/>
                <a:ea typeface="MS PGothic" panose="020B0600070205080204" pitchFamily="34" charset="-128"/>
                <a:sym typeface="Gill Sans" pitchFamily="-109" charset="0"/>
              </a:defRPr>
            </a:lvl1pPr>
            <a:lvl2pPr marL="742950" indent="-285750" eaLnBrk="0">
              <a:defRPr sz="2900">
                <a:solidFill>
                  <a:srgbClr val="000000"/>
                </a:solidFill>
                <a:latin typeface="Gill Sans" pitchFamily="-109" charset="0"/>
                <a:ea typeface="MS PGothic" panose="020B0600070205080204" pitchFamily="34" charset="-128"/>
                <a:sym typeface="Gill Sans" pitchFamily="-109" charset="0"/>
              </a:defRPr>
            </a:lvl2pPr>
            <a:lvl3pPr marL="1143000" indent="-228600" eaLnBrk="0">
              <a:defRPr sz="2900">
                <a:solidFill>
                  <a:srgbClr val="000000"/>
                </a:solidFill>
                <a:latin typeface="Gill Sans" pitchFamily="-109" charset="0"/>
                <a:ea typeface="MS PGothic" panose="020B0600070205080204" pitchFamily="34" charset="-128"/>
                <a:sym typeface="Gill Sans" pitchFamily="-109" charset="0"/>
              </a:defRPr>
            </a:lvl3pPr>
            <a:lvl4pPr marL="1600200" indent="-228600" eaLnBrk="0">
              <a:defRPr sz="2900">
                <a:solidFill>
                  <a:srgbClr val="000000"/>
                </a:solidFill>
                <a:latin typeface="Gill Sans" pitchFamily="-109" charset="0"/>
                <a:ea typeface="MS PGothic" panose="020B0600070205080204" pitchFamily="34" charset="-128"/>
                <a:sym typeface="Gill Sans" pitchFamily="-109" charset="0"/>
              </a:defRPr>
            </a:lvl4pPr>
            <a:lvl5pPr marL="2057400" indent="-228600" eaLnBrk="0">
              <a:defRPr sz="2900">
                <a:solidFill>
                  <a:srgbClr val="000000"/>
                </a:solidFill>
                <a:latin typeface="Gill Sans" pitchFamily="-109" charset="0"/>
                <a:ea typeface="MS PGothic" panose="020B0600070205080204" pitchFamily="34" charset="-128"/>
                <a:sym typeface="Gill Sans" pitchFamily="-109" charset="0"/>
              </a:defRPr>
            </a:lvl5pPr>
            <a:lvl6pPr marL="2514600" indent="-228600" algn="ctr" defTabSz="409575" eaLnBrk="0" fontAlgn="base" hangingPunct="0">
              <a:spcBef>
                <a:spcPct val="0"/>
              </a:spcBef>
              <a:spcAft>
                <a:spcPct val="0"/>
              </a:spcAft>
              <a:defRPr sz="2900">
                <a:solidFill>
                  <a:srgbClr val="000000"/>
                </a:solidFill>
                <a:latin typeface="Gill Sans" pitchFamily="-109" charset="0"/>
                <a:ea typeface="MS PGothic" panose="020B0600070205080204" pitchFamily="34" charset="-128"/>
                <a:sym typeface="Gill Sans" pitchFamily="-109" charset="0"/>
              </a:defRPr>
            </a:lvl6pPr>
            <a:lvl7pPr marL="2971800" indent="-228600" algn="ctr" defTabSz="409575" eaLnBrk="0" fontAlgn="base" hangingPunct="0">
              <a:spcBef>
                <a:spcPct val="0"/>
              </a:spcBef>
              <a:spcAft>
                <a:spcPct val="0"/>
              </a:spcAft>
              <a:defRPr sz="2900">
                <a:solidFill>
                  <a:srgbClr val="000000"/>
                </a:solidFill>
                <a:latin typeface="Gill Sans" pitchFamily="-109" charset="0"/>
                <a:ea typeface="MS PGothic" panose="020B0600070205080204" pitchFamily="34" charset="-128"/>
                <a:sym typeface="Gill Sans" pitchFamily="-109" charset="0"/>
              </a:defRPr>
            </a:lvl7pPr>
            <a:lvl8pPr marL="3429000" indent="-228600" algn="ctr" defTabSz="409575" eaLnBrk="0" fontAlgn="base" hangingPunct="0">
              <a:spcBef>
                <a:spcPct val="0"/>
              </a:spcBef>
              <a:spcAft>
                <a:spcPct val="0"/>
              </a:spcAft>
              <a:defRPr sz="2900">
                <a:solidFill>
                  <a:srgbClr val="000000"/>
                </a:solidFill>
                <a:latin typeface="Gill Sans" pitchFamily="-109" charset="0"/>
                <a:ea typeface="MS PGothic" panose="020B0600070205080204" pitchFamily="34" charset="-128"/>
                <a:sym typeface="Gill Sans" pitchFamily="-109" charset="0"/>
              </a:defRPr>
            </a:lvl8pPr>
            <a:lvl9pPr marL="3886200" indent="-228600" algn="ctr" defTabSz="409575" eaLnBrk="0" fontAlgn="base" hangingPunct="0">
              <a:spcBef>
                <a:spcPct val="0"/>
              </a:spcBef>
              <a:spcAft>
                <a:spcPct val="0"/>
              </a:spcAft>
              <a:defRPr sz="2900">
                <a:solidFill>
                  <a:srgbClr val="000000"/>
                </a:solidFill>
                <a:latin typeface="Gill Sans" pitchFamily="-109" charset="0"/>
                <a:ea typeface="MS PGothic" panose="020B0600070205080204" pitchFamily="34" charset="-128"/>
                <a:sym typeface="Gill Sans" pitchFamily="-109" charset="0"/>
              </a:defRPr>
            </a:lvl9pPr>
          </a:lstStyle>
          <a:p>
            <a:pPr defTabSz="1622799" eaLnBrk="1" hangingPunct="1">
              <a:defRPr/>
            </a:pPr>
            <a:fld id="{62ACDD71-C4F4-4FDD-B450-1907075C4D23}" type="slidenum">
              <a:rPr lang="zh-CN" altLang="en-US" sz="1548" smtClean="0">
                <a:latin typeface="FrutigerNext LT Medium" pitchFamily="34" charset="0"/>
              </a:rPr>
              <a:pPr defTabSz="1622799" eaLnBrk="1" hangingPunct="1">
                <a:defRPr/>
              </a:pPr>
              <a:t>‹#›</a:t>
            </a:fld>
            <a:endParaRPr lang="zh-CN" altLang="en-US" sz="1548" smtClean="0">
              <a:latin typeface="FrutigerNext LT Medium" pitchFamily="34" charset="0"/>
            </a:endParaRPr>
          </a:p>
        </p:txBody>
      </p:sp>
      <p:sp>
        <p:nvSpPr>
          <p:cNvPr id="18" name="Text Placeholder 16"/>
          <p:cNvSpPr>
            <a:spLocks noGrp="1"/>
          </p:cNvSpPr>
          <p:nvPr>
            <p:ph type="body" sz="quarter" idx="12"/>
          </p:nvPr>
        </p:nvSpPr>
        <p:spPr>
          <a:xfrm>
            <a:off x="1079606" y="1043610"/>
            <a:ext cx="7658789" cy="571500"/>
          </a:xfrm>
          <a:prstGeom prst="rect">
            <a:avLst/>
          </a:prstGeom>
        </p:spPr>
        <p:txBody>
          <a:bodyPr lIns="68690" tIns="34345" rIns="68690" bIns="34345"/>
          <a:lstStyle>
            <a:lvl1pPr algn="l">
              <a:defRPr sz="3870" b="1">
                <a:solidFill>
                  <a:schemeClr val="tx1">
                    <a:lumMod val="65000"/>
                    <a:lumOff val="35000"/>
                  </a:schemeClr>
                </a:solidFill>
                <a:latin typeface="FrutigerNext LT Medium" pitchFamily="34" charset="0"/>
                <a:ea typeface="黑体" pitchFamily="49" charset="-122"/>
                <a:cs typeface="FrutigerNext LT Medium" pitchFamily="34" charset="0"/>
              </a:defRPr>
            </a:lvl1pPr>
          </a:lstStyle>
          <a:p>
            <a:pPr lvl="0"/>
            <a:r>
              <a:rPr lang="en-US" dirty="0" smtClean="0"/>
              <a:t>Click to edit Master text styles</a:t>
            </a:r>
          </a:p>
        </p:txBody>
      </p:sp>
      <p:sp>
        <p:nvSpPr>
          <p:cNvPr id="26" name="Text Placeholder 22"/>
          <p:cNvSpPr>
            <a:spLocks noGrp="1"/>
          </p:cNvSpPr>
          <p:nvPr>
            <p:ph type="body" sz="quarter" idx="14"/>
          </p:nvPr>
        </p:nvSpPr>
        <p:spPr>
          <a:xfrm>
            <a:off x="3617086" y="2555779"/>
            <a:ext cx="3143557" cy="4429125"/>
          </a:xfrm>
          <a:prstGeom prst="rect">
            <a:avLst/>
          </a:prstGeom>
        </p:spPr>
        <p:txBody>
          <a:bodyPr lIns="68690" tIns="34345" rIns="68690" bIns="34345"/>
          <a:lstStyle>
            <a:lvl1pPr algn="l">
              <a:spcAft>
                <a:spcPts val="2325"/>
              </a:spcAft>
              <a:defRPr sz="1806" b="1" baseline="0">
                <a:solidFill>
                  <a:schemeClr val="tx1">
                    <a:lumMod val="75000"/>
                    <a:lumOff val="25000"/>
                  </a:schemeClr>
                </a:solidFill>
                <a:latin typeface="FrutigerNext LT Medium" pitchFamily="34" charset="0"/>
                <a:ea typeface="黑体" pitchFamily="49" charset="-122"/>
                <a:cs typeface="FrutigerNext LT Medium" pitchFamily="34" charset="0"/>
              </a:defRPr>
            </a:lvl1pPr>
            <a:lvl2pPr>
              <a:defRPr>
                <a:solidFill>
                  <a:schemeClr val="tx1">
                    <a:lumMod val="75000"/>
                    <a:lumOff val="25000"/>
                  </a:schemeClr>
                </a:solidFill>
                <a:latin typeface="FrutigerNext LT Medium" pitchFamily="34" charset="0"/>
                <a:ea typeface="黑体" pitchFamily="49" charset="-122"/>
              </a:defRPr>
            </a:lvl2pPr>
            <a:lvl3pPr>
              <a:defRPr>
                <a:solidFill>
                  <a:schemeClr val="tx1">
                    <a:lumMod val="75000"/>
                    <a:lumOff val="25000"/>
                  </a:schemeClr>
                </a:solidFill>
                <a:latin typeface="FrutigerNext LT Medium" pitchFamily="34" charset="0"/>
                <a:ea typeface="黑体" pitchFamily="49" charset="-122"/>
              </a:defRPr>
            </a:lvl3pPr>
            <a:lvl4pPr>
              <a:defRPr>
                <a:solidFill>
                  <a:schemeClr val="tx1">
                    <a:lumMod val="75000"/>
                    <a:lumOff val="25000"/>
                  </a:schemeClr>
                </a:solidFill>
                <a:latin typeface="FrutigerNext LT Medium" pitchFamily="34" charset="0"/>
                <a:ea typeface="黑体" pitchFamily="49" charset="-122"/>
              </a:defRPr>
            </a:lvl4pPr>
            <a:lvl5pPr>
              <a:defRPr>
                <a:solidFill>
                  <a:schemeClr val="tx1">
                    <a:lumMod val="75000"/>
                    <a:lumOff val="25000"/>
                  </a:schemeClr>
                </a:solidFill>
                <a:latin typeface="FrutigerNext LT Medium" pitchFamily="34" charset="0"/>
                <a:ea typeface="黑体" pitchFamily="49"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 name="Text Placeholder 22"/>
          <p:cNvSpPr>
            <a:spLocks noGrp="1"/>
          </p:cNvSpPr>
          <p:nvPr>
            <p:ph type="body" sz="quarter" idx="16"/>
          </p:nvPr>
        </p:nvSpPr>
        <p:spPr>
          <a:xfrm>
            <a:off x="9233711" y="2627788"/>
            <a:ext cx="3143557" cy="4429125"/>
          </a:xfrm>
          <a:prstGeom prst="rect">
            <a:avLst/>
          </a:prstGeom>
        </p:spPr>
        <p:txBody>
          <a:bodyPr lIns="68690" tIns="34345" rIns="68690" bIns="34345"/>
          <a:lstStyle>
            <a:lvl1pPr algn="l">
              <a:spcAft>
                <a:spcPts val="2325"/>
              </a:spcAft>
              <a:defRPr sz="1806" b="1" baseline="0">
                <a:solidFill>
                  <a:schemeClr val="tx1">
                    <a:lumMod val="75000"/>
                    <a:lumOff val="25000"/>
                  </a:schemeClr>
                </a:solidFill>
                <a:latin typeface="FrutigerNext LT Medium" pitchFamily="34" charset="0"/>
                <a:ea typeface="黑体" pitchFamily="49" charset="-122"/>
                <a:cs typeface="FrutigerNext LT Medium" pitchFamily="34" charset="0"/>
              </a:defRPr>
            </a:lvl1pPr>
            <a:lvl2pPr>
              <a:defRPr>
                <a:solidFill>
                  <a:schemeClr val="tx1">
                    <a:lumMod val="75000"/>
                    <a:lumOff val="25000"/>
                  </a:schemeClr>
                </a:solidFill>
                <a:latin typeface="FrutigerNext LT Medium" pitchFamily="34" charset="0"/>
                <a:ea typeface="黑体" pitchFamily="49" charset="-122"/>
              </a:defRPr>
            </a:lvl2pPr>
            <a:lvl3pPr>
              <a:defRPr>
                <a:solidFill>
                  <a:schemeClr val="tx1">
                    <a:lumMod val="75000"/>
                    <a:lumOff val="25000"/>
                  </a:schemeClr>
                </a:solidFill>
                <a:latin typeface="FrutigerNext LT Medium" pitchFamily="34" charset="0"/>
                <a:ea typeface="黑体" pitchFamily="49" charset="-122"/>
              </a:defRPr>
            </a:lvl3pPr>
            <a:lvl4pPr>
              <a:defRPr>
                <a:solidFill>
                  <a:schemeClr val="tx1">
                    <a:lumMod val="75000"/>
                    <a:lumOff val="25000"/>
                  </a:schemeClr>
                </a:solidFill>
                <a:latin typeface="FrutigerNext LT Medium" pitchFamily="34" charset="0"/>
                <a:ea typeface="黑体" pitchFamily="49" charset="-122"/>
              </a:defRPr>
            </a:lvl4pPr>
            <a:lvl5pPr>
              <a:defRPr>
                <a:solidFill>
                  <a:schemeClr val="tx1">
                    <a:lumMod val="75000"/>
                    <a:lumOff val="25000"/>
                  </a:schemeClr>
                </a:solidFill>
                <a:latin typeface="FrutigerNext LT Medium" pitchFamily="34" charset="0"/>
                <a:ea typeface="黑体" pitchFamily="49"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6450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7" descr="Huawei_logo.psd"/>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011401" y="7785101"/>
            <a:ext cx="723900" cy="723900"/>
          </a:xfrm>
          <a:prstGeom prst="rect">
            <a:avLst/>
          </a:prstGeom>
          <a:noFill/>
          <a:ln w="9525">
            <a:noFill/>
            <a:miter lim="800000"/>
            <a:headEnd/>
            <a:tailEnd/>
          </a:ln>
        </p:spPr>
      </p:pic>
      <p:pic>
        <p:nvPicPr>
          <p:cNvPr id="8" name="Picture 8" descr="droppedImage.pdf"/>
          <p:cNvPicPr>
            <a:picLocks noChangeAspect="1"/>
          </p:cNvPicPr>
          <p:nvPr userDrawn="1"/>
        </p:nvPicPr>
        <p:blipFill>
          <a:blip r:embed="rId3" cstate="print"/>
          <a:srcRect/>
          <a:stretch>
            <a:fillRect/>
          </a:stretch>
        </p:blipFill>
        <p:spPr bwMode="auto">
          <a:xfrm>
            <a:off x="8978901" y="8775708"/>
            <a:ext cx="7277100" cy="381001"/>
          </a:xfrm>
          <a:prstGeom prst="rect">
            <a:avLst/>
          </a:prstGeom>
          <a:noFill/>
          <a:ln w="9525">
            <a:noFill/>
            <a:miter lim="800000"/>
            <a:headEnd/>
            <a:tailEnd/>
          </a:ln>
        </p:spPr>
      </p:pic>
      <p:pic>
        <p:nvPicPr>
          <p:cNvPr id="9" name="Picture 10"/>
          <p:cNvPicPr>
            <a:picLocks noChangeAspect="1"/>
          </p:cNvPicPr>
          <p:nvPr userDrawn="1"/>
        </p:nvPicPr>
        <p:blipFill>
          <a:blip r:embed="rId4" cstate="print"/>
          <a:srcRect/>
          <a:stretch>
            <a:fillRect/>
          </a:stretch>
        </p:blipFill>
        <p:spPr bwMode="auto">
          <a:xfrm>
            <a:off x="14176376" y="395295"/>
            <a:ext cx="1651000" cy="381001"/>
          </a:xfrm>
          <a:prstGeom prst="rect">
            <a:avLst/>
          </a:prstGeom>
          <a:noFill/>
          <a:ln w="9525">
            <a:noFill/>
            <a:miter lim="800000"/>
            <a:headEnd/>
            <a:tailEnd/>
          </a:ln>
        </p:spPr>
      </p:pic>
      <p:sp>
        <p:nvSpPr>
          <p:cNvPr id="13" name="Text Placeholder 11"/>
          <p:cNvSpPr>
            <a:spLocks noGrp="1"/>
          </p:cNvSpPr>
          <p:nvPr>
            <p:ph type="body" sz="quarter" idx="10"/>
          </p:nvPr>
        </p:nvSpPr>
        <p:spPr>
          <a:xfrm>
            <a:off x="1460644" y="2071687"/>
            <a:ext cx="6287114" cy="4357689"/>
          </a:xfrm>
          <a:prstGeom prst="rect">
            <a:avLst/>
          </a:prstGeom>
        </p:spPr>
        <p:txBody>
          <a:bodyPr vert="horz" lIns="91297" tIns="45649" rIns="91297" bIns="45649"/>
          <a:lstStyle>
            <a:lvl1pPr algn="l">
              <a:defRPr sz="1100">
                <a:solidFill>
                  <a:schemeClr val="tx1">
                    <a:lumMod val="75000"/>
                    <a:lumOff val="25000"/>
                  </a:schemeClr>
                </a:solidFill>
                <a:latin typeface="Avant Garde"/>
                <a:cs typeface="Avant Garde"/>
              </a:defRPr>
            </a:lvl1pPr>
          </a:lstStyle>
          <a:p>
            <a:pPr lvl="0"/>
            <a:r>
              <a:rPr lang="en-US" smtClean="0"/>
              <a:t>Click to edit Master text styles</a:t>
            </a:r>
          </a:p>
        </p:txBody>
      </p:sp>
      <p:sp>
        <p:nvSpPr>
          <p:cNvPr id="16" name="Text Placeholder 14"/>
          <p:cNvSpPr>
            <a:spLocks noGrp="1"/>
          </p:cNvSpPr>
          <p:nvPr>
            <p:ph type="body" sz="quarter" idx="11"/>
          </p:nvPr>
        </p:nvSpPr>
        <p:spPr>
          <a:xfrm>
            <a:off x="8414572" y="2071691"/>
            <a:ext cx="6668152" cy="2071689"/>
          </a:xfrm>
          <a:prstGeom prst="rect">
            <a:avLst/>
          </a:prstGeom>
        </p:spPr>
        <p:txBody>
          <a:bodyPr vert="horz" lIns="91297" tIns="45649" rIns="91297" bIns="45649"/>
          <a:lstStyle>
            <a:lvl1pPr algn="l">
              <a:defRPr sz="1100">
                <a:solidFill>
                  <a:schemeClr val="tx1">
                    <a:lumMod val="75000"/>
                    <a:lumOff val="25000"/>
                  </a:schemeClr>
                </a:solidFill>
                <a:latin typeface="Avant Garde"/>
                <a:cs typeface="Avant Garde"/>
              </a:defRPr>
            </a:lvl1pPr>
          </a:lstStyle>
          <a:p>
            <a:pPr lvl="0"/>
            <a:r>
              <a:rPr lang="en-US" dirty="0" smtClean="0"/>
              <a:t>Click to edit Master text styles</a:t>
            </a:r>
            <a:endParaRPr lang="en-US" dirty="0"/>
          </a:p>
        </p:txBody>
      </p:sp>
      <p:sp>
        <p:nvSpPr>
          <p:cNvPr id="20" name="Text Placeholder 18"/>
          <p:cNvSpPr>
            <a:spLocks noGrp="1"/>
          </p:cNvSpPr>
          <p:nvPr>
            <p:ph type="body" sz="quarter" idx="12"/>
          </p:nvPr>
        </p:nvSpPr>
        <p:spPr>
          <a:xfrm>
            <a:off x="8414572" y="4357702"/>
            <a:ext cx="6668152" cy="2000251"/>
          </a:xfrm>
          <a:prstGeom prst="rect">
            <a:avLst/>
          </a:prstGeom>
        </p:spPr>
        <p:txBody>
          <a:bodyPr vert="horz" lIns="91297" tIns="45649" rIns="91297" bIns="45649"/>
          <a:lstStyle>
            <a:lvl1pPr algn="l">
              <a:defRPr sz="1600" baseline="0">
                <a:solidFill>
                  <a:schemeClr val="tx1">
                    <a:lumMod val="75000"/>
                    <a:lumOff val="25000"/>
                  </a:schemeClr>
                </a:solidFill>
                <a:latin typeface="Avant Garde"/>
                <a:cs typeface="Avant Garde"/>
              </a:defRPr>
            </a:lvl1pPr>
          </a:lstStyle>
          <a:p>
            <a:pPr lvl="0"/>
            <a:r>
              <a:rPr lang="en-US" dirty="0" smtClean="0"/>
              <a:t>Click to edit Master text styles</a:t>
            </a:r>
          </a:p>
        </p:txBody>
      </p:sp>
      <p:sp>
        <p:nvSpPr>
          <p:cNvPr id="22" name="Text Placeholder 16"/>
          <p:cNvSpPr>
            <a:spLocks noGrp="1"/>
          </p:cNvSpPr>
          <p:nvPr>
            <p:ph type="body" sz="quarter" idx="13"/>
          </p:nvPr>
        </p:nvSpPr>
        <p:spPr>
          <a:xfrm>
            <a:off x="1079606" y="827585"/>
            <a:ext cx="7734988" cy="571500"/>
          </a:xfrm>
          <a:prstGeom prst="rect">
            <a:avLst/>
          </a:prstGeom>
        </p:spPr>
        <p:txBody>
          <a:bodyPr lIns="91297" tIns="45649" rIns="91297" bIns="45649"/>
          <a:lstStyle>
            <a:lvl1pPr algn="l">
              <a:defRPr sz="3900" b="1">
                <a:solidFill>
                  <a:schemeClr val="tx1">
                    <a:lumMod val="65000"/>
                    <a:lumOff val="35000"/>
                  </a:schemeClr>
                </a:solidFill>
                <a:latin typeface="微软雅黑" pitchFamily="34" charset="-122"/>
                <a:ea typeface="微软雅黑" pitchFamily="34" charset="-122"/>
                <a:cs typeface="微软雅黑" pitchFamily="34" charset="-122"/>
              </a:defRPr>
            </a:lvl1pPr>
          </a:lstStyle>
          <a:p>
            <a:pPr lvl="0"/>
            <a:r>
              <a:rPr lang="en-US" dirty="0" smtClean="0"/>
              <a:t>Click to edit Master text styles</a:t>
            </a:r>
          </a:p>
        </p:txBody>
      </p:sp>
      <p:sp>
        <p:nvSpPr>
          <p:cNvPr id="23" name="Text Placeholder 22"/>
          <p:cNvSpPr>
            <a:spLocks noGrp="1"/>
          </p:cNvSpPr>
          <p:nvPr>
            <p:ph type="body" sz="quarter" idx="14"/>
          </p:nvPr>
        </p:nvSpPr>
        <p:spPr>
          <a:xfrm>
            <a:off x="-254025" y="827585"/>
            <a:ext cx="1333631" cy="571500"/>
          </a:xfrm>
          <a:prstGeom prst="rect">
            <a:avLst/>
          </a:prstGeom>
        </p:spPr>
        <p:txBody>
          <a:bodyPr vert="horz" lIns="91297" tIns="45649" rIns="91297" bIns="45649"/>
          <a:lstStyle>
            <a:lvl1pPr algn="r">
              <a:spcAft>
                <a:spcPts val="2400"/>
              </a:spcAft>
              <a:defRPr sz="3900" b="1">
                <a:solidFill>
                  <a:srgbClr val="D80010"/>
                </a:solidFill>
                <a:latin typeface="Avant Garde"/>
                <a:cs typeface="Avant Garde"/>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1" descr="Huawei_logo.psd"/>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986596" y="2846388"/>
            <a:ext cx="1777999" cy="1778000"/>
          </a:xfrm>
          <a:prstGeom prst="rect">
            <a:avLst/>
          </a:prstGeom>
          <a:noFill/>
          <a:ln w="9525">
            <a:noFill/>
            <a:miter lim="800000"/>
            <a:headEnd/>
            <a:tailEnd/>
          </a:ln>
        </p:spPr>
      </p:pic>
      <p:sp>
        <p:nvSpPr>
          <p:cNvPr id="4" name="Line 5"/>
          <p:cNvSpPr>
            <a:spLocks noChangeShapeType="1"/>
          </p:cNvSpPr>
          <p:nvPr userDrawn="1"/>
        </p:nvSpPr>
        <p:spPr bwMode="auto">
          <a:xfrm>
            <a:off x="6913563" y="5040313"/>
            <a:ext cx="1871662" cy="0"/>
          </a:xfrm>
          <a:prstGeom prst="line">
            <a:avLst/>
          </a:prstGeom>
          <a:noFill/>
          <a:ln w="3175">
            <a:solidFill>
              <a:srgbClr val="373737"/>
            </a:solidFill>
            <a:round/>
            <a:headEnd/>
            <a:tailEnd/>
          </a:ln>
        </p:spPr>
        <p:txBody>
          <a:bodyPr lIns="0" tIns="0" rIns="0" bIns="0" anchor="ctr"/>
          <a:lstStyle/>
          <a:p>
            <a:pPr defTabSz="545285">
              <a:defRPr/>
            </a:pPr>
            <a:endParaRPr lang="zh-CN" altLang="en-US" dirty="0"/>
          </a:p>
        </p:txBody>
      </p:sp>
      <p:pic>
        <p:nvPicPr>
          <p:cNvPr id="5" name="Picture 1"/>
          <p:cNvPicPr>
            <a:picLocks noChangeAspect="1"/>
          </p:cNvPicPr>
          <p:nvPr userDrawn="1"/>
        </p:nvPicPr>
        <p:blipFill>
          <a:blip r:embed="rId3" cstate="print"/>
          <a:srcRect/>
          <a:stretch>
            <a:fillRect/>
          </a:stretch>
        </p:blipFill>
        <p:spPr bwMode="auto">
          <a:xfrm>
            <a:off x="6804033" y="7524750"/>
            <a:ext cx="2260599" cy="520700"/>
          </a:xfrm>
          <a:prstGeom prst="rect">
            <a:avLst/>
          </a:prstGeom>
          <a:noFill/>
          <a:ln w="9525">
            <a:noFill/>
            <a:miter lim="800000"/>
            <a:headEnd/>
            <a:tailEnd/>
          </a:ln>
        </p:spPr>
      </p:pic>
      <p:pic>
        <p:nvPicPr>
          <p:cNvPr id="6" name="Picture 1" descr="droppedImage.pdf"/>
          <p:cNvPicPr>
            <a:picLocks noChangeAspect="1"/>
          </p:cNvPicPr>
          <p:nvPr userDrawn="1"/>
        </p:nvPicPr>
        <p:blipFill>
          <a:blip r:embed="rId4" cstate="print"/>
          <a:srcRect/>
          <a:stretch>
            <a:fillRect/>
          </a:stretch>
        </p:blipFill>
        <p:spPr bwMode="auto">
          <a:xfrm>
            <a:off x="254006" y="8331200"/>
            <a:ext cx="16014700" cy="838201"/>
          </a:xfrm>
          <a:prstGeom prst="rect">
            <a:avLst/>
          </a:prstGeom>
          <a:noFill/>
          <a:ln w="9525">
            <a:noFill/>
            <a:miter lim="800000"/>
            <a:headEnd/>
            <a:tailEnd/>
          </a:ln>
        </p:spPr>
      </p:pic>
      <p:sp>
        <p:nvSpPr>
          <p:cNvPr id="8" name="Text Placeholder 2"/>
          <p:cNvSpPr>
            <a:spLocks noGrp="1"/>
          </p:cNvSpPr>
          <p:nvPr>
            <p:ph type="body" idx="1"/>
          </p:nvPr>
        </p:nvSpPr>
        <p:spPr>
          <a:xfrm>
            <a:off x="1378744" y="5189553"/>
            <a:ext cx="13818552" cy="482203"/>
          </a:xfrm>
          <a:prstGeom prst="rect">
            <a:avLst/>
          </a:prstGeom>
        </p:spPr>
        <p:txBody>
          <a:bodyPr lIns="91297" tIns="45649" rIns="91297" bIns="45649" anchor="b"/>
          <a:lstStyle>
            <a:lvl1pPr marL="0" indent="0">
              <a:buNone/>
              <a:defRPr sz="3900">
                <a:solidFill>
                  <a:schemeClr val="tx1">
                    <a:lumMod val="65000"/>
                    <a:lumOff val="35000"/>
                  </a:schemeClr>
                </a:solidFill>
                <a:latin typeface="Avant Garde"/>
                <a:cs typeface="Avant Garde"/>
              </a:defRPr>
            </a:lvl1pPr>
            <a:lvl2pPr marL="456521" indent="0">
              <a:buNone/>
              <a:defRPr sz="1800"/>
            </a:lvl2pPr>
            <a:lvl3pPr marL="913041" indent="0">
              <a:buNone/>
              <a:defRPr sz="1600"/>
            </a:lvl3pPr>
            <a:lvl4pPr marL="1369564" indent="0">
              <a:buNone/>
              <a:defRPr sz="1400"/>
            </a:lvl4pPr>
            <a:lvl5pPr marL="1826080" indent="0">
              <a:buNone/>
              <a:defRPr sz="1400"/>
            </a:lvl5pPr>
            <a:lvl6pPr marL="2282605" indent="0">
              <a:buNone/>
              <a:defRPr sz="1400"/>
            </a:lvl6pPr>
            <a:lvl7pPr marL="2739120" indent="0">
              <a:buNone/>
              <a:defRPr sz="1400"/>
            </a:lvl7pPr>
            <a:lvl8pPr marL="3195644" indent="0">
              <a:buNone/>
              <a:defRPr sz="1400"/>
            </a:lvl8pPr>
            <a:lvl9pPr marL="3652159" indent="0">
              <a:buNone/>
              <a:defRPr sz="1400"/>
            </a:lvl9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5" name="Picture 2" descr="C:\Users\l00219769\Desktop\1.jpg"/>
          <p:cNvPicPr>
            <a:picLocks noChangeAspect="1" noChangeArrowheads="1"/>
          </p:cNvPicPr>
          <p:nvPr userDrawn="1"/>
        </p:nvPicPr>
        <p:blipFill>
          <a:blip r:embed="rId2" cstate="email">
            <a:clrChange>
              <a:clrFrom>
                <a:srgbClr val="FFFFFF"/>
              </a:clrFrom>
              <a:clrTo>
                <a:srgbClr val="FFFFFF">
                  <a:alpha val="0"/>
                </a:srgbClr>
              </a:clrTo>
            </a:clrChange>
            <a:lum bright="20000"/>
            <a:grayscl/>
            <a:extLst>
              <a:ext uri="{28A0092B-C50C-407E-A947-70E740481C1C}">
                <a14:useLocalDpi xmlns:a14="http://schemas.microsoft.com/office/drawing/2010/main"/>
              </a:ext>
            </a:extLst>
          </a:blip>
          <a:srcRect/>
          <a:stretch>
            <a:fillRect/>
          </a:stretch>
        </p:blipFill>
        <p:spPr bwMode="auto">
          <a:xfrm>
            <a:off x="14601825" y="8210549"/>
            <a:ext cx="1535114" cy="388939"/>
          </a:xfrm>
          <a:prstGeom prst="rect">
            <a:avLst/>
          </a:prstGeom>
          <a:noFill/>
          <a:ln w="9525">
            <a:noFill/>
            <a:miter lim="800000"/>
            <a:headEnd/>
            <a:tailEnd/>
          </a:ln>
        </p:spPr>
      </p:pic>
      <p:sp>
        <p:nvSpPr>
          <p:cNvPr id="2" name="标题 1"/>
          <p:cNvSpPr>
            <a:spLocks noGrp="1"/>
          </p:cNvSpPr>
          <p:nvPr>
            <p:ph type="title"/>
          </p:nvPr>
        </p:nvSpPr>
        <p:spPr>
          <a:xfrm>
            <a:off x="906188" y="208548"/>
            <a:ext cx="14632252" cy="1524000"/>
          </a:xfrm>
          <a:prstGeom prst="rect">
            <a:avLst/>
          </a:prstGeom>
        </p:spPr>
        <p:txBody>
          <a:bodyPr lIns="121722" tIns="60854" rIns="121722" bIns="60854"/>
          <a:lstStyle>
            <a:lvl1pPr marL="0" marR="0" indent="0" algn="l" defTabSz="1217178" rtl="0" eaLnBrk="1" fontAlgn="base" latinLnBrk="0" hangingPunct="1">
              <a:lnSpc>
                <a:spcPct val="100000"/>
              </a:lnSpc>
              <a:spcBef>
                <a:spcPct val="0"/>
              </a:spcBef>
              <a:spcAft>
                <a:spcPct val="0"/>
              </a:spcAft>
              <a:buClrTx/>
              <a:buSzTx/>
              <a:buFontTx/>
              <a:buNone/>
              <a:tabLst/>
              <a:defRPr baseline="0">
                <a:solidFill>
                  <a:srgbClr val="CC0000"/>
                </a:solidFill>
                <a:latin typeface="FrutigerNext LT Regular" pitchFamily="34" charset="0"/>
                <a:ea typeface="微软雅黑" pitchFamily="34" charset="-122"/>
              </a:defRPr>
            </a:lvl1pPr>
          </a:lstStyle>
          <a:p>
            <a:r>
              <a:rPr lang="zh-CN" altLang="en-US" smtClean="0"/>
              <a:t>单击此处编辑母版标题样式</a:t>
            </a:r>
            <a:endParaRPr lang="zh-CN" altLang="en-US" dirty="0"/>
          </a:p>
        </p:txBody>
      </p:sp>
      <p:sp>
        <p:nvSpPr>
          <p:cNvPr id="4" name="文本占位符 3"/>
          <p:cNvSpPr>
            <a:spLocks noGrp="1"/>
          </p:cNvSpPr>
          <p:nvPr>
            <p:ph type="body" sz="quarter" idx="10"/>
          </p:nvPr>
        </p:nvSpPr>
        <p:spPr>
          <a:xfrm>
            <a:off x="1081441" y="2023534"/>
            <a:ext cx="13959262" cy="5431367"/>
          </a:xfrm>
          <a:prstGeom prst="rect">
            <a:avLst/>
          </a:prstGeom>
        </p:spPr>
        <p:txBody>
          <a:bodyPr lIns="121722" tIns="60854" rIns="121722" bIns="60854"/>
          <a:lstStyle>
            <a:lvl1pPr>
              <a:defRPr baseline="0">
                <a:solidFill>
                  <a:schemeClr val="tx1"/>
                </a:solidFill>
                <a:latin typeface="微软雅黑" pitchFamily="34" charset="-122"/>
                <a:ea typeface="微软雅黑" pitchFamily="34" charset="-122"/>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zh-CN" altLang="en-US" smtClean="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3" name="Picture 2" descr="C:\Users\l00219769\Desktop\1.jpg"/>
          <p:cNvPicPr>
            <a:picLocks noChangeAspect="1" noChangeArrowheads="1"/>
          </p:cNvPicPr>
          <p:nvPr userDrawn="1"/>
        </p:nvPicPr>
        <p:blipFill>
          <a:blip r:embed="rId2" cstate="email">
            <a:clrChange>
              <a:clrFrom>
                <a:srgbClr val="FFFFFF"/>
              </a:clrFrom>
              <a:clrTo>
                <a:srgbClr val="FFFFFF">
                  <a:alpha val="0"/>
                </a:srgbClr>
              </a:clrTo>
            </a:clrChange>
            <a:lum bright="20000"/>
            <a:grayscl/>
            <a:extLst>
              <a:ext uri="{28A0092B-C50C-407E-A947-70E740481C1C}">
                <a14:useLocalDpi xmlns:a14="http://schemas.microsoft.com/office/drawing/2010/main"/>
              </a:ext>
            </a:extLst>
          </a:blip>
          <a:srcRect/>
          <a:stretch>
            <a:fillRect/>
          </a:stretch>
        </p:blipFill>
        <p:spPr bwMode="auto">
          <a:xfrm>
            <a:off x="14601825" y="8210549"/>
            <a:ext cx="1535114" cy="388939"/>
          </a:xfrm>
          <a:prstGeom prst="rect">
            <a:avLst/>
          </a:prstGeom>
          <a:noFill/>
          <a:ln w="9525">
            <a:noFill/>
            <a:miter lim="800000"/>
            <a:headEnd/>
            <a:tailEnd/>
          </a:ln>
        </p:spPr>
      </p:pic>
      <p:sp>
        <p:nvSpPr>
          <p:cNvPr id="2" name="标题 1"/>
          <p:cNvSpPr>
            <a:spLocks noGrp="1"/>
          </p:cNvSpPr>
          <p:nvPr>
            <p:ph type="title"/>
          </p:nvPr>
        </p:nvSpPr>
        <p:spPr>
          <a:xfrm>
            <a:off x="29955" y="28666"/>
            <a:ext cx="13941227" cy="1012891"/>
          </a:xfrm>
          <a:prstGeom prst="rect">
            <a:avLst/>
          </a:prstGeom>
          <a:noFill/>
          <a:ln w="9525" algn="ctr">
            <a:noFill/>
            <a:miter lim="800000"/>
            <a:headEnd/>
            <a:tailEnd/>
          </a:ln>
          <a:effectLst/>
        </p:spPr>
        <p:txBody>
          <a:bodyPr vert="horz" wrap="square" lIns="121722" tIns="60854" rIns="121722" bIns="60854" numCol="1" anchor="ctr" anchorCtr="0" compatLnSpc="1">
            <a:prstTxWarp prst="textNoShape">
              <a:avLst/>
            </a:prstTxWarp>
          </a:bodyPr>
          <a:lstStyle>
            <a:lvl1pPr marL="0" indent="0">
              <a:buFont typeface="Arial" pitchFamily="34" charset="0"/>
              <a:buNone/>
              <a:defRPr lang="zh-CN" altLang="en-US" sz="5300" b="1" dirty="0">
                <a:solidFill>
                  <a:schemeClr val="tx1"/>
                </a:solidFill>
                <a:latin typeface="Arial" pitchFamily="34" charset="0"/>
                <a:ea typeface="黑体" pitchFamily="49" charset="-122"/>
                <a:cs typeface="Arial" pitchFamily="34" charset="0"/>
              </a:defRPr>
            </a:lvl1pPr>
          </a:lstStyle>
          <a:p>
            <a:pPr lvl="0"/>
            <a:r>
              <a:rPr lang="zh-CN" altLang="en-US" smtClean="0"/>
              <a:t>单击此处编辑母版标题样式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3783" y="2824428"/>
            <a:ext cx="7269848" cy="2626281"/>
          </a:xfrm>
          <a:prstGeom prst="rect">
            <a:avLst/>
          </a:prstGeom>
        </p:spPr>
        <p:txBody>
          <a:bodyPr lIns="121899" tIns="60949" rIns="121899" bIns="60949"/>
          <a:lstStyle>
            <a:lvl1pPr>
              <a:defRPr sz="5300" b="0">
                <a:solidFill>
                  <a:schemeClr val="tx2"/>
                </a:solidFill>
                <a:latin typeface="FrutigerNext LT Light" pitchFamily="34" charset="0"/>
              </a:defRPr>
            </a:lvl1pPr>
          </a:lstStyle>
          <a:p>
            <a:r>
              <a:rPr lang="en-US" altLang="zh-CN" dirty="0" smtClean="0"/>
              <a:t>HEADLINE TEXT TO BE </a:t>
            </a:r>
            <a:br>
              <a:rPr lang="en-US" altLang="zh-CN" dirty="0" smtClean="0"/>
            </a:br>
            <a:r>
              <a:rPr lang="en-US" altLang="zh-CN" dirty="0" smtClean="0"/>
              <a:t>PLACED HERE HEADLINE </a:t>
            </a:r>
            <a:br>
              <a:rPr lang="en-US" altLang="zh-CN" dirty="0" smtClean="0"/>
            </a:br>
            <a:r>
              <a:rPr lang="en-US" altLang="zh-CN" dirty="0" smtClean="0"/>
              <a:t>TEXT TO BE PLACED</a:t>
            </a:r>
            <a:endParaRPr lang="zh-CN" altLang="en-US" dirty="0"/>
          </a:p>
        </p:txBody>
      </p:sp>
    </p:spTree>
    <p:extLst>
      <p:ext uri="{BB962C8B-B14F-4D97-AF65-F5344CB8AC3E}">
        <p14:creationId xmlns:p14="http://schemas.microsoft.com/office/powerpoint/2010/main" val="2198488360"/>
      </p:ext>
    </p:extLst>
  </p:cSld>
  <p:clrMapOvr>
    <a:masterClrMapping/>
  </p:clrMapOvr>
  <p:transition advClick="0" advTm="8000">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5" name="矩形 4"/>
          <p:cNvSpPr/>
          <p:nvPr userDrawn="1"/>
        </p:nvSpPr>
        <p:spPr>
          <a:xfrm>
            <a:off x="-30155" y="347664"/>
            <a:ext cx="319087" cy="7445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322" tIns="81158" rIns="162322" bIns="81158" anchor="ctr"/>
          <a:lstStyle/>
          <a:p>
            <a:pPr defTabSz="1623204" fontAlgn="auto" hangingPunct="1">
              <a:spcBef>
                <a:spcPts val="0"/>
              </a:spcBef>
              <a:spcAft>
                <a:spcPts val="0"/>
              </a:spcAft>
              <a:defRPr/>
            </a:pPr>
            <a:endParaRPr lang="en-US" sz="3200" dirty="0">
              <a:solidFill>
                <a:prstClr val="white"/>
              </a:solidFill>
            </a:endParaRPr>
          </a:p>
        </p:txBody>
      </p:sp>
      <p:sp>
        <p:nvSpPr>
          <p:cNvPr id="10" name="内容占位符 9"/>
          <p:cNvSpPr>
            <a:spLocks noGrp="1"/>
          </p:cNvSpPr>
          <p:nvPr>
            <p:ph sz="quarter" idx="11"/>
          </p:nvPr>
        </p:nvSpPr>
        <p:spPr>
          <a:xfrm>
            <a:off x="702803" y="1500726"/>
            <a:ext cx="4865986" cy="6335646"/>
          </a:xfrm>
          <a:prstGeom prst="rect">
            <a:avLst/>
          </a:prstGeom>
        </p:spPr>
        <p:txBody>
          <a:bodyPr lIns="162322" tIns="81158" rIns="162322" bIns="81158"/>
          <a:lstStyle>
            <a:lvl1pPr marL="0" indent="0">
              <a:lnSpc>
                <a:spcPct val="150000"/>
              </a:lnSpc>
              <a:buNone/>
              <a:defRPr sz="3600" b="1">
                <a:solidFill>
                  <a:srgbClr val="0070C0"/>
                </a:solidFill>
                <a:latin typeface="微软雅黑" pitchFamily="34" charset="-122"/>
                <a:ea typeface="微软雅黑" pitchFamily="34" charset="-122"/>
              </a:defRPr>
            </a:lvl1pPr>
          </a:lstStyle>
          <a:p>
            <a:pPr lvl="0"/>
            <a:endParaRPr lang="en-US" dirty="0"/>
          </a:p>
        </p:txBody>
      </p:sp>
      <p:sp>
        <p:nvSpPr>
          <p:cNvPr id="12" name="图片占位符 11"/>
          <p:cNvSpPr>
            <a:spLocks noGrp="1"/>
          </p:cNvSpPr>
          <p:nvPr>
            <p:ph type="pic" sz="quarter" idx="12"/>
          </p:nvPr>
        </p:nvSpPr>
        <p:spPr>
          <a:xfrm>
            <a:off x="8512679" y="3996267"/>
            <a:ext cx="6274414" cy="3839634"/>
          </a:xfrm>
          <a:prstGeom prst="rect">
            <a:avLst/>
          </a:prstGeom>
        </p:spPr>
        <p:txBody>
          <a:bodyPr lIns="162322" tIns="81158" rIns="162322" bIns="81158"/>
          <a:lstStyle>
            <a:lvl1pPr marL="0" indent="0">
              <a:buNone/>
              <a:defRPr sz="4300" i="1">
                <a:latin typeface="微软雅黑" pitchFamily="34" charset="-122"/>
                <a:ea typeface="微软雅黑" pitchFamily="34" charset="-122"/>
              </a:defRPr>
            </a:lvl1pPr>
          </a:lstStyle>
          <a:p>
            <a:pPr lvl="0"/>
            <a:r>
              <a:rPr lang="zh-CN" altLang="en-US" noProof="0" smtClean="0"/>
              <a:t>单击图标添加图片</a:t>
            </a:r>
            <a:endParaRPr lang="en-US" noProof="0" dirty="0"/>
          </a:p>
        </p:txBody>
      </p:sp>
      <p:sp>
        <p:nvSpPr>
          <p:cNvPr id="9" name="文本占位符 7"/>
          <p:cNvSpPr>
            <a:spLocks noGrp="1"/>
          </p:cNvSpPr>
          <p:nvPr>
            <p:ph type="body" sz="quarter" idx="14"/>
          </p:nvPr>
        </p:nvSpPr>
        <p:spPr>
          <a:xfrm>
            <a:off x="319175" y="347134"/>
            <a:ext cx="15357210" cy="745067"/>
          </a:xfrm>
          <a:prstGeom prst="rect">
            <a:avLst/>
          </a:prstGeom>
        </p:spPr>
        <p:txBody>
          <a:bodyPr lIns="162322" tIns="81158" rIns="162322" bIns="81158" anchor="ctr"/>
          <a:lstStyle>
            <a:lvl1pPr marL="0" indent="0">
              <a:buNone/>
              <a:defRPr sz="4600" b="1">
                <a:solidFill>
                  <a:srgbClr val="0070C0"/>
                </a:solidFill>
                <a:latin typeface="微软雅黑" pitchFamily="34" charset="-122"/>
                <a:ea typeface="微软雅黑" pitchFamily="34" charset="-122"/>
              </a:defRPr>
            </a:lvl1pPr>
          </a:lstStyle>
          <a:p>
            <a:pPr lvl="0"/>
            <a:endParaRPr lang="en-US" dirty="0"/>
          </a:p>
        </p:txBody>
      </p:sp>
      <p:sp>
        <p:nvSpPr>
          <p:cNvPr id="6" name="灯片编号占位符 3"/>
          <p:cNvSpPr>
            <a:spLocks noGrp="1"/>
          </p:cNvSpPr>
          <p:nvPr>
            <p:ph type="sldNum" sz="quarter" idx="15"/>
          </p:nvPr>
        </p:nvSpPr>
        <p:spPr>
          <a:xfrm>
            <a:off x="15554333" y="8796338"/>
            <a:ext cx="703263" cy="334962"/>
          </a:xfrm>
          <a:prstGeom prst="rect">
            <a:avLst/>
          </a:prstGeom>
        </p:spPr>
        <p:txBody>
          <a:bodyPr vert="horz" wrap="square" lIns="162322" tIns="81158" rIns="162322" bIns="81158" numCol="1" anchor="t" anchorCtr="0" compatLnSpc="1">
            <a:prstTxWarp prst="textNoShape">
              <a:avLst/>
            </a:prstTxWarp>
          </a:bodyPr>
          <a:lstStyle>
            <a:lvl1pPr algn="l" hangingPunct="1">
              <a:defRPr sz="1800">
                <a:solidFill>
                  <a:srgbClr val="3399FF"/>
                </a:solidFill>
                <a:latin typeface="微软雅黑" pitchFamily="34" charset="-122"/>
                <a:ea typeface="微软雅黑" pitchFamily="34" charset="-122"/>
              </a:defRPr>
            </a:lvl1pPr>
          </a:lstStyle>
          <a:p>
            <a:fld id="{B6C91E6F-35EA-4A87-94B7-065C9C3506C7}"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0.xml"/><Relationship Id="rId1" Type="http://schemas.openxmlformats.org/officeDocument/2006/relationships/slideLayout" Target="../slideLayouts/slideLayout37.xml"/><Relationship Id="rId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3.xml"/><Relationship Id="rId7" Type="http://schemas.openxmlformats.org/officeDocument/2006/relationships/image" Target="../media/image9.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6.xml"/><Relationship Id="rId1" Type="http://schemas.openxmlformats.org/officeDocument/2006/relationships/slideLayout" Target="../slideLayouts/slideLayout36.xml"/><Relationship Id="rId4"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266" r:id="rId8"/>
  </p:sldLayoutIdLst>
  <p:txStyles>
    <p:titleStyle>
      <a:lvl1pPr algn="ctr" defTabSz="544062" rtl="0" eaLnBrk="0" fontAlgn="base" hangingPunct="0">
        <a:spcBef>
          <a:spcPct val="0"/>
        </a:spcBef>
        <a:spcAft>
          <a:spcPct val="0"/>
        </a:spcAft>
        <a:defRPr sz="8000">
          <a:solidFill>
            <a:srgbClr val="000000"/>
          </a:solidFill>
          <a:latin typeface="+mj-lt"/>
          <a:ea typeface="+mj-ea"/>
          <a:cs typeface="+mj-cs"/>
          <a:sym typeface="Gill Sans" pitchFamily="-109" charset="0"/>
        </a:defRPr>
      </a:lvl1pPr>
      <a:lvl2pPr algn="ctr" defTabSz="544062" rtl="0" eaLnBrk="0" fontAlgn="base" hangingPunct="0">
        <a:spcBef>
          <a:spcPct val="0"/>
        </a:spcBef>
        <a:spcAft>
          <a:spcPct val="0"/>
        </a:spcAft>
        <a:defRPr sz="8000">
          <a:solidFill>
            <a:srgbClr val="000000"/>
          </a:solidFill>
          <a:latin typeface="Gill Sans" charset="0"/>
          <a:ea typeface="ＭＳ Ｐゴシック" charset="0"/>
          <a:cs typeface="Gill Sans" charset="0"/>
          <a:sym typeface="Gill Sans" pitchFamily="-109" charset="0"/>
        </a:defRPr>
      </a:lvl2pPr>
      <a:lvl3pPr algn="ctr" defTabSz="544062" rtl="0" eaLnBrk="0" fontAlgn="base" hangingPunct="0">
        <a:spcBef>
          <a:spcPct val="0"/>
        </a:spcBef>
        <a:spcAft>
          <a:spcPct val="0"/>
        </a:spcAft>
        <a:defRPr sz="8000">
          <a:solidFill>
            <a:srgbClr val="000000"/>
          </a:solidFill>
          <a:latin typeface="Gill Sans" charset="0"/>
          <a:ea typeface="ＭＳ Ｐゴシック" charset="0"/>
          <a:cs typeface="Gill Sans" charset="0"/>
          <a:sym typeface="Gill Sans" pitchFamily="-109" charset="0"/>
        </a:defRPr>
      </a:lvl3pPr>
      <a:lvl4pPr algn="ctr" defTabSz="544062" rtl="0" eaLnBrk="0" fontAlgn="base" hangingPunct="0">
        <a:spcBef>
          <a:spcPct val="0"/>
        </a:spcBef>
        <a:spcAft>
          <a:spcPct val="0"/>
        </a:spcAft>
        <a:defRPr sz="8000">
          <a:solidFill>
            <a:srgbClr val="000000"/>
          </a:solidFill>
          <a:latin typeface="Gill Sans" charset="0"/>
          <a:ea typeface="ＭＳ Ｐゴシック" charset="0"/>
          <a:cs typeface="Gill Sans" charset="0"/>
          <a:sym typeface="Gill Sans" pitchFamily="-109" charset="0"/>
        </a:defRPr>
      </a:lvl4pPr>
      <a:lvl5pPr algn="ctr" defTabSz="544062" rtl="0" eaLnBrk="0" fontAlgn="base" hangingPunct="0">
        <a:spcBef>
          <a:spcPct val="0"/>
        </a:spcBef>
        <a:spcAft>
          <a:spcPct val="0"/>
        </a:spcAft>
        <a:defRPr sz="8000">
          <a:solidFill>
            <a:srgbClr val="000000"/>
          </a:solidFill>
          <a:latin typeface="Gill Sans" charset="0"/>
          <a:ea typeface="ＭＳ Ｐゴシック" charset="0"/>
          <a:cs typeface="Gill Sans" charset="0"/>
          <a:sym typeface="Gill Sans" pitchFamily="-109" charset="0"/>
        </a:defRPr>
      </a:lvl5pPr>
      <a:lvl6pPr marL="456521" algn="ctr" defTabSz="545285" rtl="0" fontAlgn="base" hangingPunct="0">
        <a:spcBef>
          <a:spcPct val="0"/>
        </a:spcBef>
        <a:spcAft>
          <a:spcPct val="0"/>
        </a:spcAft>
        <a:defRPr sz="8000">
          <a:solidFill>
            <a:srgbClr val="000000"/>
          </a:solidFill>
          <a:latin typeface="Gill Sans" charset="0"/>
          <a:ea typeface="ＭＳ Ｐゴシック" charset="0"/>
          <a:cs typeface="Gill Sans" charset="0"/>
          <a:sym typeface="Gill Sans" charset="0"/>
        </a:defRPr>
      </a:lvl6pPr>
      <a:lvl7pPr marL="913041" algn="ctr" defTabSz="545285" rtl="0" fontAlgn="base" hangingPunct="0">
        <a:spcBef>
          <a:spcPct val="0"/>
        </a:spcBef>
        <a:spcAft>
          <a:spcPct val="0"/>
        </a:spcAft>
        <a:defRPr sz="8000">
          <a:solidFill>
            <a:srgbClr val="000000"/>
          </a:solidFill>
          <a:latin typeface="Gill Sans" charset="0"/>
          <a:ea typeface="ＭＳ Ｐゴシック" charset="0"/>
          <a:cs typeface="Gill Sans" charset="0"/>
          <a:sym typeface="Gill Sans" charset="0"/>
        </a:defRPr>
      </a:lvl7pPr>
      <a:lvl8pPr marL="1369564" algn="ctr" defTabSz="545285" rtl="0" fontAlgn="base" hangingPunct="0">
        <a:spcBef>
          <a:spcPct val="0"/>
        </a:spcBef>
        <a:spcAft>
          <a:spcPct val="0"/>
        </a:spcAft>
        <a:defRPr sz="8000">
          <a:solidFill>
            <a:srgbClr val="000000"/>
          </a:solidFill>
          <a:latin typeface="Gill Sans" charset="0"/>
          <a:ea typeface="ＭＳ Ｐゴシック" charset="0"/>
          <a:cs typeface="Gill Sans" charset="0"/>
          <a:sym typeface="Gill Sans" charset="0"/>
        </a:defRPr>
      </a:lvl8pPr>
      <a:lvl9pPr marL="1826080" algn="ctr" defTabSz="545285" rtl="0" fontAlgn="base" hangingPunct="0">
        <a:spcBef>
          <a:spcPct val="0"/>
        </a:spcBef>
        <a:spcAft>
          <a:spcPct val="0"/>
        </a:spcAft>
        <a:defRPr sz="8000">
          <a:solidFill>
            <a:srgbClr val="000000"/>
          </a:solidFill>
          <a:latin typeface="Gill Sans" charset="0"/>
          <a:ea typeface="ＭＳ Ｐゴシック" charset="0"/>
          <a:cs typeface="Gill Sans" charset="0"/>
          <a:sym typeface="Gill Sans" charset="0"/>
        </a:defRPr>
      </a:lvl9pPr>
    </p:titleStyle>
    <p:bodyStyle>
      <a:lvl1pPr marL="341028" indent="-341028" algn="ctr" defTabSz="544062" rtl="0" eaLnBrk="0" fontAlgn="base" hangingPunct="0">
        <a:spcBef>
          <a:spcPct val="0"/>
        </a:spcBef>
        <a:spcAft>
          <a:spcPct val="0"/>
        </a:spcAft>
        <a:defRPr sz="3200">
          <a:solidFill>
            <a:srgbClr val="000000"/>
          </a:solidFill>
          <a:latin typeface="+mn-lt"/>
          <a:ea typeface="+mn-ea"/>
          <a:cs typeface="+mn-cs"/>
          <a:sym typeface="Gill Sans" pitchFamily="-109" charset="0"/>
        </a:defRPr>
      </a:lvl1pPr>
      <a:lvl2pPr marL="740751" indent="-283925" algn="ctr" defTabSz="544062" rtl="0" eaLnBrk="0" fontAlgn="base" hangingPunct="0">
        <a:spcBef>
          <a:spcPct val="0"/>
        </a:spcBef>
        <a:spcAft>
          <a:spcPct val="0"/>
        </a:spcAft>
        <a:defRPr sz="3200">
          <a:solidFill>
            <a:srgbClr val="000000"/>
          </a:solidFill>
          <a:latin typeface="+mn-lt"/>
          <a:ea typeface="Gill Sans" charset="0"/>
          <a:cs typeface="+mn-cs"/>
          <a:sym typeface="Gill Sans" pitchFamily="-109" charset="0"/>
        </a:defRPr>
      </a:lvl2pPr>
      <a:lvl3pPr marL="1140471" indent="-226826" algn="ctr" defTabSz="544062" rtl="0" eaLnBrk="0" fontAlgn="base" hangingPunct="0">
        <a:spcBef>
          <a:spcPct val="0"/>
        </a:spcBef>
        <a:spcAft>
          <a:spcPct val="0"/>
        </a:spcAft>
        <a:defRPr sz="3200">
          <a:solidFill>
            <a:srgbClr val="000000"/>
          </a:solidFill>
          <a:latin typeface="+mn-lt"/>
          <a:ea typeface="Gill Sans" charset="0"/>
          <a:cs typeface="+mn-cs"/>
          <a:sym typeface="Gill Sans" pitchFamily="-109" charset="0"/>
        </a:defRPr>
      </a:lvl3pPr>
      <a:lvl4pPr marL="1597289" indent="-226826" algn="ctr" defTabSz="544062" rtl="0" eaLnBrk="0" fontAlgn="base" hangingPunct="0">
        <a:spcBef>
          <a:spcPct val="0"/>
        </a:spcBef>
        <a:spcAft>
          <a:spcPct val="0"/>
        </a:spcAft>
        <a:defRPr sz="3200">
          <a:solidFill>
            <a:srgbClr val="000000"/>
          </a:solidFill>
          <a:latin typeface="+mn-lt"/>
          <a:ea typeface="Gill Sans" charset="0"/>
          <a:cs typeface="+mn-cs"/>
          <a:sym typeface="Gill Sans" pitchFamily="-109" charset="0"/>
        </a:defRPr>
      </a:lvl4pPr>
      <a:lvl5pPr marL="2054115" indent="-226826" algn="ctr" defTabSz="544062" rtl="0" eaLnBrk="0" fontAlgn="base" hangingPunct="0">
        <a:spcBef>
          <a:spcPct val="0"/>
        </a:spcBef>
        <a:spcAft>
          <a:spcPct val="0"/>
        </a:spcAft>
        <a:defRPr sz="3200">
          <a:solidFill>
            <a:srgbClr val="000000"/>
          </a:solidFill>
          <a:latin typeface="+mn-lt"/>
          <a:ea typeface="Gill Sans" charset="0"/>
          <a:cs typeface="+mn-cs"/>
          <a:sym typeface="Gill Sans" pitchFamily="-109" charset="0"/>
        </a:defRPr>
      </a:lvl5pPr>
      <a:lvl6pPr marL="456521" algn="ctr" defTabSz="545285" rtl="0" fontAlgn="base" hangingPunct="0">
        <a:spcBef>
          <a:spcPct val="0"/>
        </a:spcBef>
        <a:spcAft>
          <a:spcPct val="0"/>
        </a:spcAft>
        <a:defRPr sz="3200">
          <a:solidFill>
            <a:srgbClr val="000000"/>
          </a:solidFill>
          <a:latin typeface="+mn-lt"/>
          <a:ea typeface="Gill Sans" charset="0"/>
          <a:cs typeface="+mn-cs"/>
          <a:sym typeface="Gill Sans" charset="0"/>
        </a:defRPr>
      </a:lvl6pPr>
      <a:lvl7pPr marL="913041" algn="ctr" defTabSz="545285" rtl="0" fontAlgn="base" hangingPunct="0">
        <a:spcBef>
          <a:spcPct val="0"/>
        </a:spcBef>
        <a:spcAft>
          <a:spcPct val="0"/>
        </a:spcAft>
        <a:defRPr sz="3200">
          <a:solidFill>
            <a:srgbClr val="000000"/>
          </a:solidFill>
          <a:latin typeface="+mn-lt"/>
          <a:ea typeface="Gill Sans" charset="0"/>
          <a:cs typeface="+mn-cs"/>
          <a:sym typeface="Gill Sans" charset="0"/>
        </a:defRPr>
      </a:lvl7pPr>
      <a:lvl8pPr marL="1369564" algn="ctr" defTabSz="545285" rtl="0" fontAlgn="base" hangingPunct="0">
        <a:spcBef>
          <a:spcPct val="0"/>
        </a:spcBef>
        <a:spcAft>
          <a:spcPct val="0"/>
        </a:spcAft>
        <a:defRPr sz="3200">
          <a:solidFill>
            <a:srgbClr val="000000"/>
          </a:solidFill>
          <a:latin typeface="+mn-lt"/>
          <a:ea typeface="Gill Sans" charset="0"/>
          <a:cs typeface="+mn-cs"/>
          <a:sym typeface="Gill Sans" charset="0"/>
        </a:defRPr>
      </a:lvl8pPr>
      <a:lvl9pPr marL="1826080" algn="ctr" defTabSz="545285" rtl="0" fontAlgn="base" hangingPunct="0">
        <a:spcBef>
          <a:spcPct val="0"/>
        </a:spcBef>
        <a:spcAft>
          <a:spcPct val="0"/>
        </a:spcAft>
        <a:defRPr sz="3200">
          <a:solidFill>
            <a:srgbClr val="000000"/>
          </a:solidFill>
          <a:latin typeface="+mn-lt"/>
          <a:ea typeface="Gill Sans" charset="0"/>
          <a:cs typeface="+mn-cs"/>
          <a:sym typeface="Gill Sans" charset="0"/>
        </a:defRPr>
      </a:lvl9pPr>
    </p:bodyStyle>
    <p:otherStyle>
      <a:defPPr>
        <a:defRPr lang="en-US"/>
      </a:defPPr>
      <a:lvl1pPr marL="0" algn="l" defTabSz="456521" rtl="0" eaLnBrk="1" latinLnBrk="0" hangingPunct="1">
        <a:defRPr sz="1800" kern="1200">
          <a:solidFill>
            <a:schemeClr val="tx1"/>
          </a:solidFill>
          <a:latin typeface="+mn-lt"/>
          <a:ea typeface="+mn-ea"/>
          <a:cs typeface="+mn-cs"/>
        </a:defRPr>
      </a:lvl1pPr>
      <a:lvl2pPr marL="456521" algn="l" defTabSz="456521" rtl="0" eaLnBrk="1" latinLnBrk="0" hangingPunct="1">
        <a:defRPr sz="1800" kern="1200">
          <a:solidFill>
            <a:schemeClr val="tx1"/>
          </a:solidFill>
          <a:latin typeface="+mn-lt"/>
          <a:ea typeface="+mn-ea"/>
          <a:cs typeface="+mn-cs"/>
        </a:defRPr>
      </a:lvl2pPr>
      <a:lvl3pPr marL="913041" algn="l" defTabSz="456521" rtl="0" eaLnBrk="1" latinLnBrk="0" hangingPunct="1">
        <a:defRPr sz="1800" kern="1200">
          <a:solidFill>
            <a:schemeClr val="tx1"/>
          </a:solidFill>
          <a:latin typeface="+mn-lt"/>
          <a:ea typeface="+mn-ea"/>
          <a:cs typeface="+mn-cs"/>
        </a:defRPr>
      </a:lvl3pPr>
      <a:lvl4pPr marL="1369564" algn="l" defTabSz="456521" rtl="0" eaLnBrk="1" latinLnBrk="0" hangingPunct="1">
        <a:defRPr sz="1800" kern="1200">
          <a:solidFill>
            <a:schemeClr val="tx1"/>
          </a:solidFill>
          <a:latin typeface="+mn-lt"/>
          <a:ea typeface="+mn-ea"/>
          <a:cs typeface="+mn-cs"/>
        </a:defRPr>
      </a:lvl4pPr>
      <a:lvl5pPr marL="1826080" algn="l" defTabSz="456521" rtl="0" eaLnBrk="1" latinLnBrk="0" hangingPunct="1">
        <a:defRPr sz="1800" kern="1200">
          <a:solidFill>
            <a:schemeClr val="tx1"/>
          </a:solidFill>
          <a:latin typeface="+mn-lt"/>
          <a:ea typeface="+mn-ea"/>
          <a:cs typeface="+mn-cs"/>
        </a:defRPr>
      </a:lvl5pPr>
      <a:lvl6pPr marL="2282605" algn="l" defTabSz="456521" rtl="0" eaLnBrk="1" latinLnBrk="0" hangingPunct="1">
        <a:defRPr sz="1800" kern="1200">
          <a:solidFill>
            <a:schemeClr val="tx1"/>
          </a:solidFill>
          <a:latin typeface="+mn-lt"/>
          <a:ea typeface="+mn-ea"/>
          <a:cs typeface="+mn-cs"/>
        </a:defRPr>
      </a:lvl6pPr>
      <a:lvl7pPr marL="2739120" algn="l" defTabSz="456521" rtl="0" eaLnBrk="1" latinLnBrk="0" hangingPunct="1">
        <a:defRPr sz="1800" kern="1200">
          <a:solidFill>
            <a:schemeClr val="tx1"/>
          </a:solidFill>
          <a:latin typeface="+mn-lt"/>
          <a:ea typeface="+mn-ea"/>
          <a:cs typeface="+mn-cs"/>
        </a:defRPr>
      </a:lvl7pPr>
      <a:lvl8pPr marL="3195644" algn="l" defTabSz="456521" rtl="0" eaLnBrk="1" latinLnBrk="0" hangingPunct="1">
        <a:defRPr sz="1800" kern="1200">
          <a:solidFill>
            <a:schemeClr val="tx1"/>
          </a:solidFill>
          <a:latin typeface="+mn-lt"/>
          <a:ea typeface="+mn-ea"/>
          <a:cs typeface="+mn-cs"/>
        </a:defRPr>
      </a:lvl8pPr>
      <a:lvl9pPr marL="3652159" algn="l" defTabSz="45652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9" descr="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00157"/>
            <a:ext cx="16268878" cy="8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1343509" y="8602134"/>
            <a:ext cx="3569388" cy="246221"/>
          </a:xfrm>
          <a:prstGeom prst="rect">
            <a:avLst/>
          </a:prstGeom>
          <a:noFill/>
          <a:ln>
            <a:noFill/>
          </a:ln>
          <a:extLst/>
        </p:spPr>
        <p:txBody>
          <a:bodyPr wrap="none" lIns="0" tIns="0" rIns="106820"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lgn="l">
              <a:defRPr/>
            </a:pPr>
            <a:r>
              <a:rPr lang="en-US" altLang="zh-CN" sz="1600" smtClean="0">
                <a:solidFill>
                  <a:srgbClr val="000000"/>
                </a:solidFill>
                <a:latin typeface="FrutigerNext LT Bold" pitchFamily="34" charset="0"/>
                <a:ea typeface="MS PGothic" pitchFamily="34" charset="-128"/>
              </a:rPr>
              <a:t>HUAWEI TECHNOLOGIES CO., LTD.</a:t>
            </a:r>
          </a:p>
        </p:txBody>
      </p:sp>
      <p:pic>
        <p:nvPicPr>
          <p:cNvPr id="4100" name="Picture 9" descr="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0416" y="8514645"/>
            <a:ext cx="2331383" cy="41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3"/>
          <p:cNvSpPr>
            <a:spLocks noGrp="1" noChangeArrowheads="1"/>
          </p:cNvSpPr>
          <p:nvPr>
            <p:ph type="title"/>
          </p:nvPr>
        </p:nvSpPr>
        <p:spPr bwMode="auto">
          <a:xfrm>
            <a:off x="1343509" y="434622"/>
            <a:ext cx="13570570" cy="116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0048" rIns="60097" bIns="30048" numCol="1" anchor="ctr" anchorCtr="0" compatLnSpc="1">
            <a:prstTxWarp prst="textNoShape">
              <a:avLst/>
            </a:prstTxWarp>
          </a:bodyPr>
          <a:lstStyle/>
          <a:p>
            <a:pPr lvl="0"/>
            <a:r>
              <a:rPr lang="zh-CN" altLang="en-US" smtClean="0"/>
              <a:t>单击此处编辑母版标题样式</a:t>
            </a:r>
          </a:p>
        </p:txBody>
      </p:sp>
      <p:sp>
        <p:nvSpPr>
          <p:cNvPr id="4102" name="Rectangle 68"/>
          <p:cNvSpPr>
            <a:spLocks noGrp="1" noChangeArrowheads="1"/>
          </p:cNvSpPr>
          <p:nvPr>
            <p:ph type="body" idx="1"/>
          </p:nvPr>
        </p:nvSpPr>
        <p:spPr bwMode="auto">
          <a:xfrm>
            <a:off x="1343509" y="2173111"/>
            <a:ext cx="13570570" cy="55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107" tIns="30053" rIns="60107" bIns="3005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3" name="Rectangle 15"/>
          <p:cNvSpPr>
            <a:spLocks noChangeArrowheads="1"/>
          </p:cNvSpPr>
          <p:nvPr/>
        </p:nvSpPr>
        <p:spPr bwMode="auto">
          <a:xfrm>
            <a:off x="-3471672" y="922867"/>
            <a:ext cx="3279743" cy="714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832" tIns="53417" rIns="106832" bIns="53417">
            <a:spAutoFit/>
          </a:bodyPr>
          <a:lstStyle>
            <a:lvl1pPr marL="257175" indent="-25717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英文标题</a:t>
            </a:r>
            <a:r>
              <a:rPr lang="en-US" altLang="zh-CN" sz="1422" smtClean="0">
                <a:solidFill>
                  <a:srgbClr val="FFFFFF"/>
                </a:solidFill>
                <a:latin typeface="Calibri" panose="020F0502020204030204" pitchFamily="34" charset="0"/>
              </a:rPr>
              <a:t>:32-35pt  </a:t>
            </a: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颜色</a:t>
            </a:r>
            <a:r>
              <a:rPr lang="en-US" altLang="zh-CN" sz="1422" smtClean="0">
                <a:solidFill>
                  <a:srgbClr val="FFFFFF"/>
                </a:solidFill>
                <a:latin typeface="Calibri" panose="020F0502020204030204" pitchFamily="34" charset="0"/>
              </a:rPr>
              <a:t>: R153 G0 B0</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内部使用字体 </a:t>
            </a:r>
            <a:r>
              <a:rPr lang="en-US" altLang="zh-CN" sz="1422" smtClean="0">
                <a:solidFill>
                  <a:srgbClr val="FFFFFF"/>
                </a:solidFill>
                <a:latin typeface="Calibri" panose="020F0502020204030204" pitchFamily="34" charset="0"/>
              </a:rPr>
              <a:t>:</a:t>
            </a:r>
          </a:p>
          <a:p>
            <a:pPr algn="r" defTabSz="1625620" eaLnBrk="0">
              <a:lnSpc>
                <a:spcPct val="125000"/>
              </a:lnSpc>
              <a:spcBef>
                <a:spcPct val="20000"/>
              </a:spcBef>
              <a:buFont typeface="Arial" panose="020B0604020202020204" pitchFamily="34" charset="0"/>
              <a:buNone/>
              <a:defRPr/>
            </a:pPr>
            <a:r>
              <a:rPr lang="en-US" altLang="zh-CN" sz="1422" smtClean="0">
                <a:solidFill>
                  <a:srgbClr val="FFFFFF"/>
                </a:solidFill>
                <a:latin typeface="Calibri" panose="020F0502020204030204" pitchFamily="34" charset="0"/>
              </a:rPr>
              <a:t>FrutigerNext LT Medium</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外部使用字体 </a:t>
            </a:r>
            <a:r>
              <a:rPr lang="en-US" altLang="zh-CN" sz="1422" smtClean="0">
                <a:solidFill>
                  <a:srgbClr val="FFFFFF"/>
                </a:solidFill>
                <a:latin typeface="Calibri" panose="020F0502020204030204" pitchFamily="34" charset="0"/>
              </a:rPr>
              <a:t>: Arial</a:t>
            </a:r>
          </a:p>
          <a:p>
            <a:pPr algn="r" defTabSz="1625620" eaLnBrk="0">
              <a:lnSpc>
                <a:spcPct val="75000"/>
              </a:lnSpc>
              <a:spcBef>
                <a:spcPct val="20000"/>
              </a:spcBef>
              <a:buFont typeface="Arial" panose="020B0604020202020204" pitchFamily="34" charset="0"/>
              <a:buNone/>
              <a:defRPr/>
            </a:pPr>
            <a:endParaRPr lang="en-US" altLang="zh-CN"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中文标题</a:t>
            </a:r>
            <a:r>
              <a:rPr lang="en-US" altLang="zh-CN" sz="1422" smtClean="0">
                <a:solidFill>
                  <a:srgbClr val="FFFFFF"/>
                </a:solidFill>
                <a:latin typeface="Calibri" panose="020F0502020204030204" pitchFamily="34" charset="0"/>
              </a:rPr>
              <a:t>:30-32pt  </a:t>
            </a: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颜色</a:t>
            </a:r>
            <a:r>
              <a:rPr lang="en-US" altLang="zh-CN" sz="1422" smtClean="0">
                <a:solidFill>
                  <a:srgbClr val="FFFFFF"/>
                </a:solidFill>
                <a:latin typeface="Calibri" panose="020F0502020204030204" pitchFamily="34" charset="0"/>
              </a:rPr>
              <a:t>: R153 G0 B0</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字体</a:t>
            </a:r>
            <a:r>
              <a:rPr lang="en-US" altLang="zh-CN" sz="1422" smtClean="0">
                <a:solidFill>
                  <a:srgbClr val="FFFFFF"/>
                </a:solidFill>
                <a:latin typeface="Calibri" panose="020F0502020204030204" pitchFamily="34" charset="0"/>
              </a:rPr>
              <a:t>:</a:t>
            </a:r>
            <a:r>
              <a:rPr lang="zh-CN" altLang="en-US" sz="1422" smtClean="0">
                <a:solidFill>
                  <a:srgbClr val="FFFFFF"/>
                </a:solidFill>
                <a:latin typeface="Calibri" panose="020F0502020204030204" pitchFamily="34" charset="0"/>
              </a:rPr>
              <a:t>黑体</a:t>
            </a:r>
          </a:p>
          <a:p>
            <a:pPr algn="r" defTabSz="1625620" eaLnBrk="0">
              <a:lnSpc>
                <a:spcPct val="125000"/>
              </a:lnSpc>
              <a:spcBef>
                <a:spcPct val="20000"/>
              </a:spcBef>
              <a:buFont typeface="Arial" panose="020B0604020202020204" pitchFamily="34" charset="0"/>
              <a:buNone/>
              <a:defRPr/>
            </a:pP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英文正文</a:t>
            </a:r>
            <a:r>
              <a:rPr lang="en-US" altLang="zh-CN" sz="1422" smtClean="0">
                <a:solidFill>
                  <a:srgbClr val="FFFFFF"/>
                </a:solidFill>
                <a:latin typeface="Calibri" panose="020F0502020204030204" pitchFamily="34" charset="0"/>
              </a:rPr>
              <a:t>:20-22pt</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子目录 </a:t>
            </a:r>
            <a:r>
              <a:rPr lang="en-US" altLang="zh-CN" sz="1422" smtClean="0">
                <a:solidFill>
                  <a:srgbClr val="FFFFFF"/>
                </a:solidFill>
                <a:latin typeface="Calibri" panose="020F0502020204030204" pitchFamily="34" charset="0"/>
              </a:rPr>
              <a:t>(2-5</a:t>
            </a:r>
            <a:r>
              <a:rPr lang="zh-CN" altLang="en-US" sz="1422" smtClean="0">
                <a:solidFill>
                  <a:srgbClr val="FFFFFF"/>
                </a:solidFill>
                <a:latin typeface="Calibri" panose="020F0502020204030204" pitchFamily="34" charset="0"/>
              </a:rPr>
              <a:t>级</a:t>
            </a:r>
            <a:r>
              <a:rPr lang="en-US" altLang="zh-CN" sz="1422" smtClean="0">
                <a:solidFill>
                  <a:srgbClr val="FFFFFF"/>
                </a:solidFill>
                <a:latin typeface="Calibri" panose="020F0502020204030204" pitchFamily="34" charset="0"/>
              </a:rPr>
              <a:t>) :18pt  </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颜色</a:t>
            </a:r>
            <a:r>
              <a:rPr lang="en-US" altLang="zh-CN" sz="1422" smtClean="0">
                <a:solidFill>
                  <a:srgbClr val="FFFFFF"/>
                </a:solidFill>
                <a:latin typeface="Calibri" panose="020F0502020204030204" pitchFamily="34" charset="0"/>
              </a:rPr>
              <a:t>:</a:t>
            </a:r>
            <a:r>
              <a:rPr lang="zh-CN" altLang="en-US" sz="1422" smtClean="0">
                <a:solidFill>
                  <a:srgbClr val="FFFFFF"/>
                </a:solidFill>
                <a:latin typeface="Calibri" panose="020F0502020204030204" pitchFamily="34" charset="0"/>
              </a:rPr>
              <a:t>黑色</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内部使用字体 </a:t>
            </a:r>
            <a:r>
              <a:rPr lang="en-US" altLang="zh-CN" sz="1422" smtClean="0">
                <a:solidFill>
                  <a:srgbClr val="FFFFFF"/>
                </a:solidFill>
                <a:latin typeface="Calibri" panose="020F0502020204030204" pitchFamily="34" charset="0"/>
              </a:rPr>
              <a:t>:</a:t>
            </a:r>
          </a:p>
          <a:p>
            <a:pPr algn="r" defTabSz="1625620" eaLnBrk="0">
              <a:lnSpc>
                <a:spcPct val="125000"/>
              </a:lnSpc>
              <a:spcBef>
                <a:spcPct val="20000"/>
              </a:spcBef>
              <a:buFont typeface="Arial" panose="020B0604020202020204" pitchFamily="34" charset="0"/>
              <a:buNone/>
              <a:defRPr/>
            </a:pPr>
            <a:r>
              <a:rPr lang="en-US" altLang="zh-CN" sz="1422" smtClean="0">
                <a:solidFill>
                  <a:srgbClr val="FFFFFF"/>
                </a:solidFill>
                <a:latin typeface="Calibri" panose="020F0502020204030204" pitchFamily="34" charset="0"/>
              </a:rPr>
              <a:t>FrutigerNext LT Regular</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外部使用字体 </a:t>
            </a:r>
            <a:r>
              <a:rPr lang="en-US" altLang="zh-CN" sz="1422" smtClean="0">
                <a:solidFill>
                  <a:srgbClr val="FFFFFF"/>
                </a:solidFill>
                <a:latin typeface="Calibri" panose="020F0502020204030204" pitchFamily="34" charset="0"/>
              </a:rPr>
              <a:t>: Arial</a:t>
            </a:r>
          </a:p>
          <a:p>
            <a:pPr algn="r" defTabSz="1625620" eaLnBrk="0">
              <a:lnSpc>
                <a:spcPct val="75000"/>
              </a:lnSpc>
              <a:spcBef>
                <a:spcPct val="20000"/>
              </a:spcBef>
              <a:buFont typeface="Arial" panose="020B0604020202020204" pitchFamily="34" charset="0"/>
              <a:buNone/>
              <a:defRPr/>
            </a:pPr>
            <a:endParaRPr lang="en-US" altLang="zh-CN"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中文正文</a:t>
            </a:r>
            <a:r>
              <a:rPr lang="en-US" altLang="zh-CN" sz="1422" smtClean="0">
                <a:solidFill>
                  <a:srgbClr val="FFFFFF"/>
                </a:solidFill>
                <a:latin typeface="Calibri" panose="020F0502020204030204" pitchFamily="34" charset="0"/>
              </a:rPr>
              <a:t>:18-20pt</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子目录</a:t>
            </a:r>
            <a:r>
              <a:rPr lang="en-US" altLang="zh-CN" sz="1422" smtClean="0">
                <a:solidFill>
                  <a:srgbClr val="FFFFFF"/>
                </a:solidFill>
                <a:latin typeface="Calibri" panose="020F0502020204030204" pitchFamily="34" charset="0"/>
              </a:rPr>
              <a:t>(2-5</a:t>
            </a:r>
            <a:r>
              <a:rPr lang="zh-CN" altLang="en-US" sz="1422" smtClean="0">
                <a:solidFill>
                  <a:srgbClr val="FFFFFF"/>
                </a:solidFill>
                <a:latin typeface="Calibri" panose="020F0502020204030204" pitchFamily="34" charset="0"/>
              </a:rPr>
              <a:t>级</a:t>
            </a:r>
            <a:r>
              <a:rPr lang="en-US" altLang="zh-CN" sz="1422" smtClean="0">
                <a:solidFill>
                  <a:srgbClr val="FFFFFF"/>
                </a:solidFill>
                <a:latin typeface="Calibri" panose="020F0502020204030204" pitchFamily="34" charset="0"/>
              </a:rPr>
              <a:t>):18pt </a:t>
            </a: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颜色</a:t>
            </a:r>
            <a:r>
              <a:rPr lang="en-US" altLang="zh-CN" sz="1422" smtClean="0">
                <a:solidFill>
                  <a:srgbClr val="FFFFFF"/>
                </a:solidFill>
                <a:latin typeface="Calibri" panose="020F0502020204030204" pitchFamily="34" charset="0"/>
              </a:rPr>
              <a:t>:</a:t>
            </a:r>
            <a:r>
              <a:rPr lang="zh-CN" altLang="en-US" sz="1422" smtClean="0">
                <a:solidFill>
                  <a:srgbClr val="FFFFFF"/>
                </a:solidFill>
                <a:latin typeface="Calibri" panose="020F0502020204030204" pitchFamily="34" charset="0"/>
              </a:rPr>
              <a:t>黑色</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字体</a:t>
            </a:r>
            <a:r>
              <a:rPr lang="en-US" altLang="zh-CN" sz="1422" smtClean="0">
                <a:solidFill>
                  <a:srgbClr val="FFFFFF"/>
                </a:solidFill>
                <a:latin typeface="Calibri" panose="020F0502020204030204" pitchFamily="34" charset="0"/>
              </a:rPr>
              <a:t>:</a:t>
            </a:r>
            <a:r>
              <a:rPr lang="zh-CN" altLang="en-US" sz="1422" smtClean="0">
                <a:solidFill>
                  <a:srgbClr val="FFFFFF"/>
                </a:solidFill>
                <a:latin typeface="Calibri" panose="020F0502020204030204" pitchFamily="34" charset="0"/>
              </a:rPr>
              <a:t>细黑体</a:t>
            </a:r>
            <a:r>
              <a:rPr lang="zh-CN" altLang="en-US" sz="1422" b="1" smtClean="0">
                <a:solidFill>
                  <a:srgbClr val="FFFFFF"/>
                </a:solidFill>
                <a:ea typeface="华文细黑" panose="02010600040101010101" pitchFamily="2" charset="-122"/>
              </a:rPr>
              <a:t> </a:t>
            </a:r>
          </a:p>
        </p:txBody>
      </p:sp>
      <p:grpSp>
        <p:nvGrpSpPr>
          <p:cNvPr id="4104" name="Group 16"/>
          <p:cNvGrpSpPr>
            <a:grpSpLocks/>
          </p:cNvGrpSpPr>
          <p:nvPr/>
        </p:nvGrpSpPr>
        <p:grpSpPr bwMode="auto">
          <a:xfrm>
            <a:off x="16579354" y="4682067"/>
            <a:ext cx="1634227" cy="4298244"/>
            <a:chOff x="5839" y="2251"/>
            <a:chExt cx="579" cy="2031"/>
          </a:xfrm>
        </p:grpSpPr>
        <p:sp>
          <p:nvSpPr>
            <p:cNvPr id="4109" name="Rectangle 17"/>
            <p:cNvSpPr>
              <a:spLocks noChangeArrowheads="1"/>
            </p:cNvSpPr>
            <p:nvPr userDrawn="1"/>
          </p:nvSpPr>
          <p:spPr bwMode="auto">
            <a:xfrm>
              <a:off x="5839" y="3119"/>
              <a:ext cx="579" cy="2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nvGrpSpPr>
            <p:cNvPr id="4110" name="Group 18"/>
            <p:cNvGrpSpPr>
              <a:grpSpLocks/>
            </p:cNvGrpSpPr>
            <p:nvPr userDrawn="1"/>
          </p:nvGrpSpPr>
          <p:grpSpPr bwMode="auto">
            <a:xfrm>
              <a:off x="5893" y="2387"/>
              <a:ext cx="466" cy="115"/>
              <a:chOff x="5893" y="2387"/>
              <a:chExt cx="466" cy="115"/>
            </a:xfrm>
          </p:grpSpPr>
          <p:sp>
            <p:nvSpPr>
              <p:cNvPr id="4171" name="Rectangle 19"/>
              <p:cNvSpPr>
                <a:spLocks noChangeArrowheads="1"/>
              </p:cNvSpPr>
              <p:nvPr userDrawn="1"/>
            </p:nvSpPr>
            <p:spPr bwMode="auto">
              <a:xfrm flipV="1">
                <a:off x="6010" y="2387"/>
                <a:ext cx="116"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72" name="Rectangle 20"/>
              <p:cNvSpPr>
                <a:spLocks noChangeArrowheads="1"/>
              </p:cNvSpPr>
              <p:nvPr userDrawn="1"/>
            </p:nvSpPr>
            <p:spPr bwMode="auto">
              <a:xfrm flipV="1">
                <a:off x="6126" y="2387"/>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73" name="Rectangle 21"/>
              <p:cNvSpPr>
                <a:spLocks noChangeArrowheads="1"/>
              </p:cNvSpPr>
              <p:nvPr userDrawn="1"/>
            </p:nvSpPr>
            <p:spPr bwMode="auto">
              <a:xfrm flipV="1">
                <a:off x="6242" y="2387"/>
                <a:ext cx="117" cy="115"/>
              </a:xfrm>
              <a:prstGeom prst="rect">
                <a:avLst/>
              </a:prstGeom>
              <a:solidFill>
                <a:srgbClr val="996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74" name="Rectangle 22"/>
              <p:cNvSpPr>
                <a:spLocks noChangeArrowheads="1"/>
              </p:cNvSpPr>
              <p:nvPr userDrawn="1"/>
            </p:nvSpPr>
            <p:spPr bwMode="auto">
              <a:xfrm flipV="1">
                <a:off x="5893" y="2387"/>
                <a:ext cx="117"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1" name="Group 23"/>
            <p:cNvGrpSpPr>
              <a:grpSpLocks/>
            </p:cNvGrpSpPr>
            <p:nvPr userDrawn="1"/>
          </p:nvGrpSpPr>
          <p:grpSpPr bwMode="auto">
            <a:xfrm>
              <a:off x="5893" y="2523"/>
              <a:ext cx="466" cy="115"/>
              <a:chOff x="5893" y="2523"/>
              <a:chExt cx="466" cy="115"/>
            </a:xfrm>
          </p:grpSpPr>
          <p:sp>
            <p:nvSpPr>
              <p:cNvPr id="4167" name="Rectangle 24"/>
              <p:cNvSpPr>
                <a:spLocks noChangeArrowheads="1"/>
              </p:cNvSpPr>
              <p:nvPr userDrawn="1"/>
            </p:nvSpPr>
            <p:spPr bwMode="auto">
              <a:xfrm flipV="1">
                <a:off x="6010" y="2523"/>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8" name="Rectangle 25"/>
              <p:cNvSpPr>
                <a:spLocks noChangeArrowheads="1"/>
              </p:cNvSpPr>
              <p:nvPr userDrawn="1"/>
            </p:nvSpPr>
            <p:spPr bwMode="auto">
              <a:xfrm flipV="1">
                <a:off x="6126" y="2523"/>
                <a:ext cx="116"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9" name="Rectangle 26"/>
              <p:cNvSpPr>
                <a:spLocks noChangeArrowheads="1"/>
              </p:cNvSpPr>
              <p:nvPr userDrawn="1"/>
            </p:nvSpPr>
            <p:spPr bwMode="auto">
              <a:xfrm flipV="1">
                <a:off x="6242" y="2523"/>
                <a:ext cx="117" cy="11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70" name="Rectangle 27"/>
              <p:cNvSpPr>
                <a:spLocks noChangeArrowheads="1"/>
              </p:cNvSpPr>
              <p:nvPr userDrawn="1"/>
            </p:nvSpPr>
            <p:spPr bwMode="auto">
              <a:xfrm flipV="1">
                <a:off x="5893" y="2523"/>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2" name="Group 28"/>
            <p:cNvGrpSpPr>
              <a:grpSpLocks/>
            </p:cNvGrpSpPr>
            <p:nvPr userDrawn="1"/>
          </p:nvGrpSpPr>
          <p:grpSpPr bwMode="auto">
            <a:xfrm>
              <a:off x="5893" y="2659"/>
              <a:ext cx="466" cy="115"/>
              <a:chOff x="5893" y="2659"/>
              <a:chExt cx="466" cy="115"/>
            </a:xfrm>
          </p:grpSpPr>
          <p:sp>
            <p:nvSpPr>
              <p:cNvPr id="4163" name="Rectangle 29"/>
              <p:cNvSpPr>
                <a:spLocks noChangeArrowheads="1"/>
              </p:cNvSpPr>
              <p:nvPr userDrawn="1"/>
            </p:nvSpPr>
            <p:spPr bwMode="auto">
              <a:xfrm flipV="1">
                <a:off x="6010" y="2659"/>
                <a:ext cx="116"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4" name="Rectangle 30"/>
              <p:cNvSpPr>
                <a:spLocks noChangeArrowheads="1"/>
              </p:cNvSpPr>
              <p:nvPr userDrawn="1"/>
            </p:nvSpPr>
            <p:spPr bwMode="auto">
              <a:xfrm flipV="1">
                <a:off x="6126" y="2659"/>
                <a:ext cx="116" cy="11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5" name="Rectangle 31"/>
              <p:cNvSpPr>
                <a:spLocks noChangeArrowheads="1"/>
              </p:cNvSpPr>
              <p:nvPr userDrawn="1"/>
            </p:nvSpPr>
            <p:spPr bwMode="auto">
              <a:xfrm flipV="1">
                <a:off x="6242" y="2659"/>
                <a:ext cx="117"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6" name="Rectangle 32"/>
              <p:cNvSpPr>
                <a:spLocks noChangeArrowheads="1"/>
              </p:cNvSpPr>
              <p:nvPr userDrawn="1"/>
            </p:nvSpPr>
            <p:spPr bwMode="auto">
              <a:xfrm flipV="1">
                <a:off x="5893" y="2659"/>
                <a:ext cx="117" cy="11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3" name="Group 33"/>
            <p:cNvGrpSpPr>
              <a:grpSpLocks/>
            </p:cNvGrpSpPr>
            <p:nvPr userDrawn="1"/>
          </p:nvGrpSpPr>
          <p:grpSpPr bwMode="auto">
            <a:xfrm>
              <a:off x="5893" y="2251"/>
              <a:ext cx="466" cy="119"/>
              <a:chOff x="5893" y="2251"/>
              <a:chExt cx="466" cy="119"/>
            </a:xfrm>
          </p:grpSpPr>
          <p:sp>
            <p:nvSpPr>
              <p:cNvPr id="4159" name="Rectangle 34"/>
              <p:cNvSpPr>
                <a:spLocks noChangeArrowheads="1"/>
              </p:cNvSpPr>
              <p:nvPr userDrawn="1"/>
            </p:nvSpPr>
            <p:spPr bwMode="auto">
              <a:xfrm flipV="1">
                <a:off x="6126" y="2251"/>
                <a:ext cx="116" cy="1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0" name="Rectangle 35"/>
              <p:cNvSpPr>
                <a:spLocks noChangeArrowheads="1"/>
              </p:cNvSpPr>
              <p:nvPr userDrawn="1"/>
            </p:nvSpPr>
            <p:spPr bwMode="auto">
              <a:xfrm flipV="1">
                <a:off x="6242" y="2251"/>
                <a:ext cx="117" cy="1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1" name="Rectangle 36"/>
              <p:cNvSpPr>
                <a:spLocks noChangeArrowheads="1"/>
              </p:cNvSpPr>
              <p:nvPr userDrawn="1"/>
            </p:nvSpPr>
            <p:spPr bwMode="auto">
              <a:xfrm flipV="1">
                <a:off x="5893" y="2251"/>
                <a:ext cx="117" cy="11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2" name="Rectangle 37"/>
              <p:cNvSpPr>
                <a:spLocks noChangeArrowheads="1"/>
              </p:cNvSpPr>
              <p:nvPr userDrawn="1"/>
            </p:nvSpPr>
            <p:spPr bwMode="auto">
              <a:xfrm flipV="1">
                <a:off x="6010" y="2251"/>
                <a:ext cx="116" cy="119"/>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4" name="Group 38"/>
            <p:cNvGrpSpPr>
              <a:grpSpLocks/>
            </p:cNvGrpSpPr>
            <p:nvPr userDrawn="1"/>
          </p:nvGrpSpPr>
          <p:grpSpPr bwMode="auto">
            <a:xfrm>
              <a:off x="5893" y="2886"/>
              <a:ext cx="466" cy="115"/>
              <a:chOff x="5893" y="2886"/>
              <a:chExt cx="466" cy="115"/>
            </a:xfrm>
          </p:grpSpPr>
          <p:sp>
            <p:nvSpPr>
              <p:cNvPr id="4155" name="Rectangle 39"/>
              <p:cNvSpPr>
                <a:spLocks noChangeArrowheads="1"/>
              </p:cNvSpPr>
              <p:nvPr userDrawn="1"/>
            </p:nvSpPr>
            <p:spPr bwMode="auto">
              <a:xfrm flipV="1">
                <a:off x="6010" y="2886"/>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6" name="Rectangle 40"/>
              <p:cNvSpPr>
                <a:spLocks noChangeArrowheads="1"/>
              </p:cNvSpPr>
              <p:nvPr userDrawn="1"/>
            </p:nvSpPr>
            <p:spPr bwMode="auto">
              <a:xfrm flipV="1">
                <a:off x="6126" y="2886"/>
                <a:ext cx="116"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7" name="Rectangle 41"/>
              <p:cNvSpPr>
                <a:spLocks noChangeArrowheads="1"/>
              </p:cNvSpPr>
              <p:nvPr userDrawn="1"/>
            </p:nvSpPr>
            <p:spPr bwMode="auto">
              <a:xfrm flipV="1">
                <a:off x="6242" y="2886"/>
                <a:ext cx="117"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8" name="Rectangle 42"/>
              <p:cNvSpPr>
                <a:spLocks noChangeArrowheads="1"/>
              </p:cNvSpPr>
              <p:nvPr userDrawn="1"/>
            </p:nvSpPr>
            <p:spPr bwMode="auto">
              <a:xfrm flipV="1">
                <a:off x="5893" y="2886"/>
                <a:ext cx="117" cy="11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5" name="Group 43"/>
            <p:cNvGrpSpPr>
              <a:grpSpLocks/>
            </p:cNvGrpSpPr>
            <p:nvPr userDrawn="1"/>
          </p:nvGrpSpPr>
          <p:grpSpPr bwMode="auto">
            <a:xfrm>
              <a:off x="5893" y="3022"/>
              <a:ext cx="466" cy="115"/>
              <a:chOff x="5893" y="3022"/>
              <a:chExt cx="466" cy="115"/>
            </a:xfrm>
          </p:grpSpPr>
          <p:sp>
            <p:nvSpPr>
              <p:cNvPr id="4151" name="Rectangle 44"/>
              <p:cNvSpPr>
                <a:spLocks noChangeArrowheads="1"/>
              </p:cNvSpPr>
              <p:nvPr userDrawn="1"/>
            </p:nvSpPr>
            <p:spPr bwMode="auto">
              <a:xfrm flipV="1">
                <a:off x="6010" y="3022"/>
                <a:ext cx="116"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2" name="Rectangle 45"/>
              <p:cNvSpPr>
                <a:spLocks noChangeArrowheads="1"/>
              </p:cNvSpPr>
              <p:nvPr userDrawn="1"/>
            </p:nvSpPr>
            <p:spPr bwMode="auto">
              <a:xfrm flipV="1">
                <a:off x="6126" y="3022"/>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3" name="Rectangle 46"/>
              <p:cNvSpPr>
                <a:spLocks noChangeArrowheads="1"/>
              </p:cNvSpPr>
              <p:nvPr userDrawn="1"/>
            </p:nvSpPr>
            <p:spPr bwMode="auto">
              <a:xfrm flipV="1">
                <a:off x="6242" y="3022"/>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4" name="Rectangle 47"/>
              <p:cNvSpPr>
                <a:spLocks noChangeArrowheads="1"/>
              </p:cNvSpPr>
              <p:nvPr userDrawn="1"/>
            </p:nvSpPr>
            <p:spPr bwMode="auto">
              <a:xfrm flipV="1">
                <a:off x="5893" y="3022"/>
                <a:ext cx="117" cy="11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6" name="Group 48"/>
            <p:cNvGrpSpPr>
              <a:grpSpLocks/>
            </p:cNvGrpSpPr>
            <p:nvPr userDrawn="1"/>
          </p:nvGrpSpPr>
          <p:grpSpPr bwMode="auto">
            <a:xfrm>
              <a:off x="5893" y="3158"/>
              <a:ext cx="466" cy="115"/>
              <a:chOff x="5893" y="3158"/>
              <a:chExt cx="466" cy="115"/>
            </a:xfrm>
          </p:grpSpPr>
          <p:sp>
            <p:nvSpPr>
              <p:cNvPr id="4147" name="Rectangle 49"/>
              <p:cNvSpPr>
                <a:spLocks noChangeArrowheads="1"/>
              </p:cNvSpPr>
              <p:nvPr userDrawn="1"/>
            </p:nvSpPr>
            <p:spPr bwMode="auto">
              <a:xfrm flipV="1">
                <a:off x="6010" y="3158"/>
                <a:ext cx="116" cy="11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8" name="Rectangle 50"/>
              <p:cNvSpPr>
                <a:spLocks noChangeArrowheads="1"/>
              </p:cNvSpPr>
              <p:nvPr userDrawn="1"/>
            </p:nvSpPr>
            <p:spPr bwMode="auto">
              <a:xfrm flipV="1">
                <a:off x="6126" y="3158"/>
                <a:ext cx="116" cy="11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9" name="Rectangle 51"/>
              <p:cNvSpPr>
                <a:spLocks noChangeArrowheads="1"/>
              </p:cNvSpPr>
              <p:nvPr userDrawn="1"/>
            </p:nvSpPr>
            <p:spPr bwMode="auto">
              <a:xfrm flipV="1">
                <a:off x="6242" y="3158"/>
                <a:ext cx="117"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0" name="Rectangle 52"/>
              <p:cNvSpPr>
                <a:spLocks noChangeArrowheads="1"/>
              </p:cNvSpPr>
              <p:nvPr userDrawn="1"/>
            </p:nvSpPr>
            <p:spPr bwMode="auto">
              <a:xfrm flipV="1">
                <a:off x="5893" y="3158"/>
                <a:ext cx="117" cy="11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7" name="Group 53"/>
            <p:cNvGrpSpPr>
              <a:grpSpLocks/>
            </p:cNvGrpSpPr>
            <p:nvPr userDrawn="1"/>
          </p:nvGrpSpPr>
          <p:grpSpPr bwMode="auto">
            <a:xfrm>
              <a:off x="5893" y="3385"/>
              <a:ext cx="466" cy="115"/>
              <a:chOff x="5893" y="3385"/>
              <a:chExt cx="466" cy="115"/>
            </a:xfrm>
          </p:grpSpPr>
          <p:sp>
            <p:nvSpPr>
              <p:cNvPr id="4143" name="Rectangle 54"/>
              <p:cNvSpPr>
                <a:spLocks noChangeArrowheads="1"/>
              </p:cNvSpPr>
              <p:nvPr userDrawn="1"/>
            </p:nvSpPr>
            <p:spPr bwMode="auto">
              <a:xfrm flipV="1">
                <a:off x="6010" y="3385"/>
                <a:ext cx="116" cy="13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4" name="Rectangle 55"/>
              <p:cNvSpPr>
                <a:spLocks noChangeArrowheads="1"/>
              </p:cNvSpPr>
              <p:nvPr userDrawn="1"/>
            </p:nvSpPr>
            <p:spPr bwMode="auto">
              <a:xfrm flipV="1">
                <a:off x="6126" y="3385"/>
                <a:ext cx="116" cy="13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5" name="Rectangle 56"/>
              <p:cNvSpPr>
                <a:spLocks noChangeArrowheads="1"/>
              </p:cNvSpPr>
              <p:nvPr userDrawn="1"/>
            </p:nvSpPr>
            <p:spPr bwMode="auto">
              <a:xfrm flipV="1">
                <a:off x="6242" y="3385"/>
                <a:ext cx="117" cy="13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6" name="Rectangle 57"/>
              <p:cNvSpPr>
                <a:spLocks noChangeArrowheads="1"/>
              </p:cNvSpPr>
              <p:nvPr userDrawn="1"/>
            </p:nvSpPr>
            <p:spPr bwMode="auto">
              <a:xfrm flipV="1">
                <a:off x="5893" y="3385"/>
                <a:ext cx="117" cy="1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8" name="Group 58"/>
            <p:cNvGrpSpPr>
              <a:grpSpLocks/>
            </p:cNvGrpSpPr>
            <p:nvPr userDrawn="1"/>
          </p:nvGrpSpPr>
          <p:grpSpPr bwMode="auto">
            <a:xfrm>
              <a:off x="5893" y="3521"/>
              <a:ext cx="466" cy="115"/>
              <a:chOff x="5893" y="3521"/>
              <a:chExt cx="466" cy="115"/>
            </a:xfrm>
          </p:grpSpPr>
          <p:sp>
            <p:nvSpPr>
              <p:cNvPr id="4139" name="Rectangle 59"/>
              <p:cNvSpPr>
                <a:spLocks noChangeArrowheads="1"/>
              </p:cNvSpPr>
              <p:nvPr userDrawn="1"/>
            </p:nvSpPr>
            <p:spPr bwMode="auto">
              <a:xfrm flipV="1">
                <a:off x="6010" y="3521"/>
                <a:ext cx="116" cy="13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0" name="Rectangle 60"/>
              <p:cNvSpPr>
                <a:spLocks noChangeArrowheads="1"/>
              </p:cNvSpPr>
              <p:nvPr userDrawn="1"/>
            </p:nvSpPr>
            <p:spPr bwMode="auto">
              <a:xfrm flipV="1">
                <a:off x="6126" y="3521"/>
                <a:ext cx="116" cy="13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1" name="Rectangle 61"/>
              <p:cNvSpPr>
                <a:spLocks noChangeArrowheads="1"/>
              </p:cNvSpPr>
              <p:nvPr userDrawn="1"/>
            </p:nvSpPr>
            <p:spPr bwMode="auto">
              <a:xfrm flipV="1">
                <a:off x="6242" y="3521"/>
                <a:ext cx="117" cy="13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2" name="Rectangle 62"/>
              <p:cNvSpPr>
                <a:spLocks noChangeArrowheads="1"/>
              </p:cNvSpPr>
              <p:nvPr userDrawn="1"/>
            </p:nvSpPr>
            <p:spPr bwMode="auto">
              <a:xfrm flipV="1">
                <a:off x="5893" y="3521"/>
                <a:ext cx="117" cy="1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9" name="Group 63"/>
            <p:cNvGrpSpPr>
              <a:grpSpLocks/>
            </p:cNvGrpSpPr>
            <p:nvPr userDrawn="1"/>
          </p:nvGrpSpPr>
          <p:grpSpPr bwMode="auto">
            <a:xfrm>
              <a:off x="5893" y="3657"/>
              <a:ext cx="466" cy="115"/>
              <a:chOff x="5893" y="3657"/>
              <a:chExt cx="466" cy="115"/>
            </a:xfrm>
          </p:grpSpPr>
          <p:sp>
            <p:nvSpPr>
              <p:cNvPr id="4135" name="Rectangle 64"/>
              <p:cNvSpPr>
                <a:spLocks noChangeArrowheads="1"/>
              </p:cNvSpPr>
              <p:nvPr userDrawn="1"/>
            </p:nvSpPr>
            <p:spPr bwMode="auto">
              <a:xfrm flipV="1">
                <a:off x="6010" y="3657"/>
                <a:ext cx="116" cy="13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6" name="Rectangle 65"/>
              <p:cNvSpPr>
                <a:spLocks noChangeArrowheads="1"/>
              </p:cNvSpPr>
              <p:nvPr userDrawn="1"/>
            </p:nvSpPr>
            <p:spPr bwMode="auto">
              <a:xfrm flipV="1">
                <a:off x="6126" y="3657"/>
                <a:ext cx="116" cy="13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7" name="Rectangle 66"/>
              <p:cNvSpPr>
                <a:spLocks noChangeArrowheads="1"/>
              </p:cNvSpPr>
              <p:nvPr userDrawn="1"/>
            </p:nvSpPr>
            <p:spPr bwMode="auto">
              <a:xfrm flipV="1">
                <a:off x="6242" y="3657"/>
                <a:ext cx="117" cy="13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8" name="Rectangle 67"/>
              <p:cNvSpPr>
                <a:spLocks noChangeArrowheads="1"/>
              </p:cNvSpPr>
              <p:nvPr userDrawn="1"/>
            </p:nvSpPr>
            <p:spPr bwMode="auto">
              <a:xfrm flipV="1">
                <a:off x="5893" y="3657"/>
                <a:ext cx="117" cy="1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20" name="Group 68"/>
            <p:cNvGrpSpPr>
              <a:grpSpLocks/>
            </p:cNvGrpSpPr>
            <p:nvPr userDrawn="1"/>
          </p:nvGrpSpPr>
          <p:grpSpPr bwMode="auto">
            <a:xfrm>
              <a:off x="5893" y="3884"/>
              <a:ext cx="466" cy="115"/>
              <a:chOff x="5893" y="3884"/>
              <a:chExt cx="466" cy="115"/>
            </a:xfrm>
          </p:grpSpPr>
          <p:sp>
            <p:nvSpPr>
              <p:cNvPr id="4131" name="Rectangle 69"/>
              <p:cNvSpPr>
                <a:spLocks noChangeArrowheads="1"/>
              </p:cNvSpPr>
              <p:nvPr userDrawn="1"/>
            </p:nvSpPr>
            <p:spPr bwMode="auto">
              <a:xfrm flipV="1">
                <a:off x="6010" y="3886"/>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2" name="Rectangle 70"/>
              <p:cNvSpPr>
                <a:spLocks noChangeArrowheads="1"/>
              </p:cNvSpPr>
              <p:nvPr userDrawn="1"/>
            </p:nvSpPr>
            <p:spPr bwMode="auto">
              <a:xfrm flipV="1">
                <a:off x="6126" y="3886"/>
                <a:ext cx="116"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3" name="Rectangle 71"/>
              <p:cNvSpPr>
                <a:spLocks noChangeArrowheads="1"/>
              </p:cNvSpPr>
              <p:nvPr userDrawn="1"/>
            </p:nvSpPr>
            <p:spPr bwMode="auto">
              <a:xfrm flipV="1">
                <a:off x="6242" y="3886"/>
                <a:ext cx="117"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4" name="Rectangle 72"/>
              <p:cNvSpPr>
                <a:spLocks noChangeArrowheads="1"/>
              </p:cNvSpPr>
              <p:nvPr userDrawn="1"/>
            </p:nvSpPr>
            <p:spPr bwMode="auto">
              <a:xfrm flipV="1">
                <a:off x="5893" y="3886"/>
                <a:ext cx="117" cy="1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21" name="Group 73"/>
            <p:cNvGrpSpPr>
              <a:grpSpLocks/>
            </p:cNvGrpSpPr>
            <p:nvPr userDrawn="1"/>
          </p:nvGrpSpPr>
          <p:grpSpPr bwMode="auto">
            <a:xfrm>
              <a:off x="5893" y="4026"/>
              <a:ext cx="466" cy="115"/>
              <a:chOff x="5893" y="4026"/>
              <a:chExt cx="466" cy="115"/>
            </a:xfrm>
          </p:grpSpPr>
          <p:sp>
            <p:nvSpPr>
              <p:cNvPr id="4127" name="Rectangle 74"/>
              <p:cNvSpPr>
                <a:spLocks noChangeArrowheads="1"/>
              </p:cNvSpPr>
              <p:nvPr userDrawn="1"/>
            </p:nvSpPr>
            <p:spPr bwMode="auto">
              <a:xfrm flipV="1">
                <a:off x="6010" y="4026"/>
                <a:ext cx="116"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28" name="Rectangle 75"/>
              <p:cNvSpPr>
                <a:spLocks noChangeArrowheads="1"/>
              </p:cNvSpPr>
              <p:nvPr userDrawn="1"/>
            </p:nvSpPr>
            <p:spPr bwMode="auto">
              <a:xfrm flipV="1">
                <a:off x="6126" y="4026"/>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29" name="Rectangle 76"/>
              <p:cNvSpPr>
                <a:spLocks noChangeArrowheads="1"/>
              </p:cNvSpPr>
              <p:nvPr userDrawn="1"/>
            </p:nvSpPr>
            <p:spPr bwMode="auto">
              <a:xfrm flipV="1">
                <a:off x="6242" y="4026"/>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0" name="Rectangle 77"/>
              <p:cNvSpPr>
                <a:spLocks noChangeArrowheads="1"/>
              </p:cNvSpPr>
              <p:nvPr userDrawn="1"/>
            </p:nvSpPr>
            <p:spPr bwMode="auto">
              <a:xfrm flipV="1">
                <a:off x="5893" y="4026"/>
                <a:ext cx="117" cy="1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22" name="Group 78"/>
            <p:cNvGrpSpPr>
              <a:grpSpLocks/>
            </p:cNvGrpSpPr>
            <p:nvPr userDrawn="1"/>
          </p:nvGrpSpPr>
          <p:grpSpPr bwMode="auto">
            <a:xfrm>
              <a:off x="5893" y="4167"/>
              <a:ext cx="466" cy="115"/>
              <a:chOff x="5893" y="4167"/>
              <a:chExt cx="466" cy="115"/>
            </a:xfrm>
          </p:grpSpPr>
          <p:sp>
            <p:nvSpPr>
              <p:cNvPr id="4123" name="Rectangle 79"/>
              <p:cNvSpPr>
                <a:spLocks noChangeArrowheads="1"/>
              </p:cNvSpPr>
              <p:nvPr userDrawn="1"/>
            </p:nvSpPr>
            <p:spPr bwMode="auto">
              <a:xfrm flipV="1">
                <a:off x="6010" y="4167"/>
                <a:ext cx="116" cy="11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24" name="Rectangle 80"/>
              <p:cNvSpPr>
                <a:spLocks noChangeArrowheads="1"/>
              </p:cNvSpPr>
              <p:nvPr userDrawn="1"/>
            </p:nvSpPr>
            <p:spPr bwMode="auto">
              <a:xfrm flipV="1">
                <a:off x="6126" y="4167"/>
                <a:ext cx="116" cy="11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25" name="Rectangle 81"/>
              <p:cNvSpPr>
                <a:spLocks noChangeArrowheads="1"/>
              </p:cNvSpPr>
              <p:nvPr userDrawn="1"/>
            </p:nvSpPr>
            <p:spPr bwMode="auto">
              <a:xfrm flipV="1">
                <a:off x="6242" y="4167"/>
                <a:ext cx="117" cy="1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26" name="Rectangle 82"/>
              <p:cNvSpPr>
                <a:spLocks noChangeArrowheads="1"/>
              </p:cNvSpPr>
              <p:nvPr userDrawn="1"/>
            </p:nvSpPr>
            <p:spPr bwMode="auto">
              <a:xfrm flipV="1">
                <a:off x="5893" y="4167"/>
                <a:ext cx="117" cy="1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sp>
        <p:nvSpPr>
          <p:cNvPr id="4105" name="Rectangle 83"/>
          <p:cNvSpPr>
            <a:spLocks noChangeArrowheads="1"/>
          </p:cNvSpPr>
          <p:nvPr/>
        </p:nvSpPr>
        <p:spPr bwMode="auto">
          <a:xfrm>
            <a:off x="16449519" y="1789290"/>
            <a:ext cx="2119697" cy="17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832" tIns="53417" rIns="106832" bIns="53417">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eaLnBrk="0">
              <a:lnSpc>
                <a:spcPct val="120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配色参考方案：</a:t>
            </a:r>
          </a:p>
          <a:p>
            <a:pPr algn="l" defTabSz="1625620" eaLnBrk="0">
              <a:lnSpc>
                <a:spcPct val="120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建议同一页面内不超过四种颜色，以下是</a:t>
            </a:r>
            <a:r>
              <a:rPr lang="en-US" altLang="zh-CN" sz="1422" smtClean="0">
                <a:solidFill>
                  <a:srgbClr val="FFFFFF"/>
                </a:solidFill>
                <a:latin typeface="Calibri" panose="020F0502020204030204" pitchFamily="34" charset="0"/>
              </a:rPr>
              <a:t>13</a:t>
            </a:r>
            <a:r>
              <a:rPr lang="zh-CN" altLang="en-US" sz="1422" smtClean="0">
                <a:solidFill>
                  <a:srgbClr val="FFFFFF"/>
                </a:solidFill>
                <a:latin typeface="Calibri" panose="020F0502020204030204" pitchFamily="34" charset="0"/>
              </a:rPr>
              <a:t>组配色方案，同一页面内只选择一组使用。（仅供参考）</a:t>
            </a:r>
          </a:p>
        </p:txBody>
      </p:sp>
      <p:sp>
        <p:nvSpPr>
          <p:cNvPr id="4106" name="Rectangle 84"/>
          <p:cNvSpPr>
            <a:spLocks noChangeArrowheads="1"/>
          </p:cNvSpPr>
          <p:nvPr/>
        </p:nvSpPr>
        <p:spPr bwMode="auto">
          <a:xfrm>
            <a:off x="16449519" y="11290"/>
            <a:ext cx="1992684" cy="63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832" tIns="53417" rIns="106832" bIns="53417">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lnSpc>
                <a:spcPct val="120000"/>
              </a:lnSpc>
              <a:buClr>
                <a:srgbClr val="777777"/>
              </a:buClr>
              <a:buSzPct val="60000"/>
              <a:buFont typeface="Wingdings" panose="05000000000000000000" pitchFamily="2" charset="2"/>
              <a:buNone/>
              <a:defRPr/>
            </a:pPr>
            <a:r>
              <a:rPr lang="zh-CN" altLang="en-US" sz="1422" smtClean="0">
                <a:solidFill>
                  <a:srgbClr val="FFFFFF"/>
                </a:solidFill>
                <a:latin typeface="Calibri" panose="020F0502020204030204" pitchFamily="34" charset="0"/>
              </a:rPr>
              <a:t>客户或者合作伙伴的标志放在右上角</a:t>
            </a:r>
            <a:r>
              <a:rPr lang="en-US" altLang="zh-CN" sz="1422" smtClean="0">
                <a:solidFill>
                  <a:srgbClr val="FFFFFF"/>
                </a:solidFill>
                <a:latin typeface="Calibri" panose="020F0502020204030204" pitchFamily="34" charset="0"/>
              </a:rPr>
              <a:t>.</a:t>
            </a:r>
            <a:endParaRPr lang="zh-CN" altLang="en-US" sz="1422" smtClean="0">
              <a:solidFill>
                <a:srgbClr val="FFFFFF"/>
              </a:solidFill>
              <a:latin typeface="Calibri" panose="020F0502020204030204" pitchFamily="34" charset="0"/>
            </a:endParaRPr>
          </a:p>
        </p:txBody>
      </p:sp>
      <p:sp>
        <p:nvSpPr>
          <p:cNvPr id="4107" name="Rectangle 21"/>
          <p:cNvSpPr>
            <a:spLocks noChangeArrowheads="1"/>
          </p:cNvSpPr>
          <p:nvPr userDrawn="1"/>
        </p:nvSpPr>
        <p:spPr bwMode="auto">
          <a:xfrm>
            <a:off x="6731659" y="8621891"/>
            <a:ext cx="22145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6777" tIns="0" rIns="106777" bIns="0">
            <a:spAutoFit/>
          </a:bodyPr>
          <a:lstStyle>
            <a:lvl1pPr defTabSz="600075">
              <a:defRPr>
                <a:solidFill>
                  <a:schemeClr val="tx1"/>
                </a:solidFill>
                <a:latin typeface="Arial" panose="020B0604020202020204" pitchFamily="34" charset="0"/>
                <a:ea typeface="宋体" panose="02010600030101010101" pitchFamily="2" charset="-122"/>
              </a:defRPr>
            </a:lvl1pPr>
            <a:lvl2pPr defTabSz="600075">
              <a:defRPr>
                <a:solidFill>
                  <a:schemeClr val="tx1"/>
                </a:solidFill>
                <a:latin typeface="Arial" panose="020B0604020202020204" pitchFamily="34" charset="0"/>
                <a:ea typeface="宋体" panose="02010600030101010101" pitchFamily="2" charset="-122"/>
              </a:defRPr>
            </a:lvl2pPr>
            <a:lvl3pPr defTabSz="600075">
              <a:defRPr>
                <a:solidFill>
                  <a:schemeClr val="tx1"/>
                </a:solidFill>
                <a:latin typeface="Arial" panose="020B0604020202020204" pitchFamily="34" charset="0"/>
                <a:ea typeface="宋体" panose="02010600030101010101" pitchFamily="2" charset="-122"/>
              </a:defRPr>
            </a:lvl3pPr>
            <a:lvl4pPr defTabSz="600075">
              <a:defRPr>
                <a:solidFill>
                  <a:schemeClr val="tx1"/>
                </a:solidFill>
                <a:latin typeface="Arial" panose="020B0604020202020204" pitchFamily="34" charset="0"/>
                <a:ea typeface="宋体" panose="02010600030101010101" pitchFamily="2" charset="-122"/>
              </a:defRPr>
            </a:lvl4pPr>
            <a:lvl5pPr defTabSz="600075">
              <a:defRPr>
                <a:solidFill>
                  <a:schemeClr val="tx1"/>
                </a:solidFill>
                <a:latin typeface="Arial" panose="020B0604020202020204" pitchFamily="34" charset="0"/>
                <a:ea typeface="宋体" panose="02010600030101010101" pitchFamily="2" charset="-122"/>
              </a:defRPr>
            </a:lvl5pPr>
            <a:lvl6pPr marL="2284413" indent="1588" defTabSz="6000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defTabSz="6000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defTabSz="6000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defTabSz="6000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0">
              <a:defRPr/>
            </a:pPr>
            <a:r>
              <a:rPr lang="en-US" altLang="zh-CN" sz="1600" smtClean="0">
                <a:solidFill>
                  <a:srgbClr val="000000"/>
                </a:solidFill>
                <a:latin typeface="FrutigerNext LT Medium" panose="020B0603040504020204" pitchFamily="34" charset="0"/>
                <a:ea typeface="华文细黑" panose="02010600040101010101" pitchFamily="2" charset="-122"/>
              </a:rPr>
              <a:t>Huawei Confidential</a:t>
            </a:r>
          </a:p>
        </p:txBody>
      </p:sp>
      <p:sp>
        <p:nvSpPr>
          <p:cNvPr id="81" name="Rectangle 5"/>
          <p:cNvSpPr>
            <a:spLocks noChangeArrowheads="1"/>
          </p:cNvSpPr>
          <p:nvPr userDrawn="1"/>
        </p:nvSpPr>
        <p:spPr bwMode="auto">
          <a:xfrm>
            <a:off x="11281525" y="8652934"/>
            <a:ext cx="3206358" cy="491067"/>
          </a:xfrm>
          <a:prstGeom prst="rect">
            <a:avLst/>
          </a:prstGeom>
          <a:noFill/>
          <a:ln>
            <a:noFill/>
          </a:ln>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a:lnSpc>
                <a:spcPct val="85000"/>
              </a:lnSpc>
              <a:defRPr/>
            </a:pPr>
            <a:r>
              <a:rPr lang="de-DE" altLang="zh-CN" sz="1600" smtClean="0">
                <a:solidFill>
                  <a:srgbClr val="000000"/>
                </a:solidFill>
                <a:latin typeface="FrutigerNext LT Bold" panose="020B0803040504020204" pitchFamily="34" charset="0"/>
                <a:ea typeface="MS PGothic" panose="020B0600070205080204" pitchFamily="34" charset="-128"/>
              </a:rPr>
              <a:t> </a:t>
            </a:r>
            <a:fld id="{090E8221-8BD3-45D6-83C0-EEEA1BB37682}" type="slidenum">
              <a:rPr lang="de-DE" altLang="zh-CN" sz="1600" smtClean="0">
                <a:solidFill>
                  <a:srgbClr val="000000"/>
                </a:solidFill>
                <a:latin typeface="FrutigerNext LT Bold" panose="020B0803040504020204" pitchFamily="34" charset="0"/>
                <a:ea typeface="MS PGothic" panose="020B0600070205080204" pitchFamily="34" charset="-128"/>
              </a:rPr>
              <a:pPr algn="l" defTabSz="1625620">
                <a:lnSpc>
                  <a:spcPct val="85000"/>
                </a:lnSpc>
                <a:defRPr/>
              </a:pPr>
              <a:t>‹#›</a:t>
            </a:fld>
            <a:endParaRPr lang="en-GB" altLang="zh-CN" sz="1600" smtClean="0">
              <a:solidFill>
                <a:srgbClr val="000000"/>
              </a:solidFill>
              <a:latin typeface="FrutigerNext LT Bold" panose="020B0803040504020204" pitchFamily="34" charset="0"/>
              <a:ea typeface="MS PGothic" panose="020B0600070205080204" pitchFamily="34" charset="-128"/>
            </a:endParaRPr>
          </a:p>
        </p:txBody>
      </p:sp>
    </p:spTree>
    <p:extLst>
      <p:ext uri="{BB962C8B-B14F-4D97-AF65-F5344CB8AC3E}">
        <p14:creationId xmlns:p14="http://schemas.microsoft.com/office/powerpoint/2010/main" val="2251959718"/>
      </p:ext>
    </p:extLst>
  </p:cSld>
  <p:clrMap bg1="lt1" tx1="dk1" bg2="lt2" tx2="dk2" accent1="accent1" accent2="accent2" accent3="accent3" accent4="accent4" accent5="accent5" accent6="accent6" hlink="hlink" folHlink="folHlink"/>
  <p:sldLayoutIdLst>
    <p:sldLayoutId id="2147484264"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2pPr>
      <a:lvl3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3pPr>
      <a:lvl4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4pPr>
      <a:lvl5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5pPr>
      <a:lvl6pPr marL="609608"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21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823"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43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206" indent="-457206" algn="l" rtl="0" eaLnBrk="0" fontAlgn="base" hangingPunct="0">
        <a:lnSpc>
          <a:spcPct val="140000"/>
        </a:lnSpc>
        <a:spcBef>
          <a:spcPct val="0"/>
        </a:spcBef>
        <a:spcAft>
          <a:spcPct val="0"/>
        </a:spcAft>
        <a:buClr>
          <a:srgbClr val="777777"/>
        </a:buClr>
        <a:buSzPct val="60000"/>
        <a:buFont typeface="Wingdings" pitchFamily="2" charset="2"/>
        <a:buChar char="l"/>
        <a:defRPr sz="2667">
          <a:solidFill>
            <a:schemeClr val="tx1"/>
          </a:solidFill>
          <a:latin typeface="+mn-lt"/>
          <a:ea typeface="黑体" pitchFamily="49" charset="-122"/>
          <a:cs typeface="+mn-cs"/>
        </a:defRPr>
      </a:lvl1pPr>
      <a:lvl2pPr marL="990613" indent="-381006" algn="l" rtl="0" eaLnBrk="0" fontAlgn="base" hangingPunct="0">
        <a:lnSpc>
          <a:spcPct val="140000"/>
        </a:lnSpc>
        <a:spcBef>
          <a:spcPct val="0"/>
        </a:spcBef>
        <a:spcAft>
          <a:spcPct val="0"/>
        </a:spcAft>
        <a:buSzPct val="50000"/>
        <a:buFont typeface="Wingdings" panose="05000000000000000000" pitchFamily="2" charset="2"/>
        <a:buChar char="p"/>
        <a:defRPr>
          <a:solidFill>
            <a:schemeClr val="tx1"/>
          </a:solidFill>
          <a:latin typeface="+mn-lt"/>
          <a:ea typeface="+mn-ea"/>
          <a:cs typeface="+mn-cs"/>
        </a:defRPr>
      </a:lvl2pPr>
      <a:lvl3pPr marL="1524019" indent="-304804" algn="l" rtl="0" eaLnBrk="0" fontAlgn="base" hangingPunct="0">
        <a:lnSpc>
          <a:spcPct val="140000"/>
        </a:lnSpc>
        <a:spcBef>
          <a:spcPct val="0"/>
        </a:spcBef>
        <a:spcAft>
          <a:spcPct val="0"/>
        </a:spcAft>
        <a:buSzPct val="50000"/>
        <a:buFont typeface="Wingdings" panose="05000000000000000000" pitchFamily="2" charset="2"/>
        <a:buChar char="n"/>
        <a:defRPr sz="2133">
          <a:solidFill>
            <a:schemeClr val="tx1"/>
          </a:solidFill>
          <a:latin typeface="+mn-lt"/>
          <a:ea typeface="+mn-ea"/>
          <a:cs typeface="+mn-cs"/>
        </a:defRPr>
      </a:lvl3pPr>
      <a:lvl4pPr marL="2133627" indent="-304804" algn="l" rtl="0" eaLnBrk="0" fontAlgn="base" hangingPunct="0">
        <a:lnSpc>
          <a:spcPct val="140000"/>
        </a:lnSpc>
        <a:spcBef>
          <a:spcPct val="0"/>
        </a:spcBef>
        <a:spcAft>
          <a:spcPct val="0"/>
        </a:spcAft>
        <a:buChar char="–"/>
        <a:defRPr sz="1956">
          <a:solidFill>
            <a:schemeClr val="tx1"/>
          </a:solidFill>
          <a:latin typeface="+mn-lt"/>
          <a:ea typeface="+mn-ea"/>
          <a:cs typeface="+mn-cs"/>
        </a:defRPr>
      </a:lvl4pPr>
      <a:lvl5pPr marL="2743234" indent="-304804" algn="l" rtl="0" eaLnBrk="0" fontAlgn="base" hangingPunct="0">
        <a:lnSpc>
          <a:spcPct val="140000"/>
        </a:lnSpc>
        <a:spcBef>
          <a:spcPct val="0"/>
        </a:spcBef>
        <a:spcAft>
          <a:spcPct val="0"/>
        </a:spcAft>
        <a:buFont typeface="Arial" panose="020B0604020202020204" pitchFamily="34" charset="0"/>
        <a:buChar char="~"/>
        <a:defRPr sz="1600">
          <a:solidFill>
            <a:schemeClr val="tx1"/>
          </a:solidFill>
          <a:latin typeface="+mn-lt"/>
          <a:ea typeface="+mn-ea"/>
          <a:cs typeface="+mn-cs"/>
        </a:defRPr>
      </a:lvl5pPr>
      <a:lvl6pPr marL="3352842" indent="-304804"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450" indent="-304804"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2057" indent="-304804"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665" indent="-304804"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215" rtl="0" eaLnBrk="1" latinLnBrk="0" hangingPunct="1">
        <a:defRPr sz="2489" kern="1200">
          <a:solidFill>
            <a:schemeClr val="tx1"/>
          </a:solidFill>
          <a:latin typeface="+mn-lt"/>
          <a:ea typeface="+mn-ea"/>
          <a:cs typeface="+mn-cs"/>
        </a:defRPr>
      </a:lvl1pPr>
      <a:lvl2pPr marL="609608" algn="l" defTabSz="1219215" rtl="0" eaLnBrk="1" latinLnBrk="0" hangingPunct="1">
        <a:defRPr sz="2489" kern="1200">
          <a:solidFill>
            <a:schemeClr val="tx1"/>
          </a:solidFill>
          <a:latin typeface="+mn-lt"/>
          <a:ea typeface="+mn-ea"/>
          <a:cs typeface="+mn-cs"/>
        </a:defRPr>
      </a:lvl2pPr>
      <a:lvl3pPr marL="1219215" algn="l" defTabSz="1219215" rtl="0" eaLnBrk="1" latinLnBrk="0" hangingPunct="1">
        <a:defRPr sz="2489" kern="1200">
          <a:solidFill>
            <a:schemeClr val="tx1"/>
          </a:solidFill>
          <a:latin typeface="+mn-lt"/>
          <a:ea typeface="+mn-ea"/>
          <a:cs typeface="+mn-cs"/>
        </a:defRPr>
      </a:lvl3pPr>
      <a:lvl4pPr marL="1828823" algn="l" defTabSz="1219215" rtl="0" eaLnBrk="1" latinLnBrk="0" hangingPunct="1">
        <a:defRPr sz="2489" kern="1200">
          <a:solidFill>
            <a:schemeClr val="tx1"/>
          </a:solidFill>
          <a:latin typeface="+mn-lt"/>
          <a:ea typeface="+mn-ea"/>
          <a:cs typeface="+mn-cs"/>
        </a:defRPr>
      </a:lvl4pPr>
      <a:lvl5pPr marL="2438430" algn="l" defTabSz="1219215" rtl="0" eaLnBrk="1" latinLnBrk="0" hangingPunct="1">
        <a:defRPr sz="2489" kern="1200">
          <a:solidFill>
            <a:schemeClr val="tx1"/>
          </a:solidFill>
          <a:latin typeface="+mn-lt"/>
          <a:ea typeface="+mn-ea"/>
          <a:cs typeface="+mn-cs"/>
        </a:defRPr>
      </a:lvl5pPr>
      <a:lvl6pPr marL="3048038" algn="l" defTabSz="1219215" rtl="0" eaLnBrk="1" latinLnBrk="0" hangingPunct="1">
        <a:defRPr sz="2489" kern="1200">
          <a:solidFill>
            <a:schemeClr val="tx1"/>
          </a:solidFill>
          <a:latin typeface="+mn-lt"/>
          <a:ea typeface="+mn-ea"/>
          <a:cs typeface="+mn-cs"/>
        </a:defRPr>
      </a:lvl6pPr>
      <a:lvl7pPr marL="3657646" algn="l" defTabSz="1219215" rtl="0" eaLnBrk="1" latinLnBrk="0" hangingPunct="1">
        <a:defRPr sz="2489" kern="1200">
          <a:solidFill>
            <a:schemeClr val="tx1"/>
          </a:solidFill>
          <a:latin typeface="+mn-lt"/>
          <a:ea typeface="+mn-ea"/>
          <a:cs typeface="+mn-cs"/>
        </a:defRPr>
      </a:lvl7pPr>
      <a:lvl8pPr marL="4267253" algn="l" defTabSz="1219215" rtl="0" eaLnBrk="1" latinLnBrk="0" hangingPunct="1">
        <a:defRPr sz="2489" kern="1200">
          <a:solidFill>
            <a:schemeClr val="tx1"/>
          </a:solidFill>
          <a:latin typeface="+mn-lt"/>
          <a:ea typeface="+mn-ea"/>
          <a:cs typeface="+mn-cs"/>
        </a:defRPr>
      </a:lvl8pPr>
      <a:lvl9pPr marL="4876861" algn="l" defTabSz="1219215" rtl="0" eaLnBrk="1" latinLnBrk="0" hangingPunct="1">
        <a:defRPr sz="248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iming>
    <p:tnLst>
      <p:par>
        <p:cTn id="1" dur="indefinite" restart="never" nodeType="tmRoot"/>
      </p:par>
    </p:tnLst>
  </p:timing>
  <p:hf hdr="0" ftr="0" dt="0"/>
  <p:txStyles>
    <p:titleStyle>
      <a:lvl1pPr algn="ctr" defTabSz="1622671" rtl="0" fontAlgn="base">
        <a:spcBef>
          <a:spcPct val="0"/>
        </a:spcBef>
        <a:spcAft>
          <a:spcPct val="0"/>
        </a:spcAft>
        <a:defRPr sz="7800" kern="1200">
          <a:solidFill>
            <a:schemeClr val="tx1"/>
          </a:solidFill>
          <a:latin typeface="+mj-lt"/>
          <a:ea typeface="+mj-ea"/>
          <a:cs typeface="+mj-cs"/>
        </a:defRPr>
      </a:lvl1pPr>
      <a:lvl2pPr algn="ctr" defTabSz="1622671" rtl="0" fontAlgn="base">
        <a:spcBef>
          <a:spcPct val="0"/>
        </a:spcBef>
        <a:spcAft>
          <a:spcPct val="0"/>
        </a:spcAft>
        <a:defRPr sz="7800">
          <a:solidFill>
            <a:schemeClr val="tx1"/>
          </a:solidFill>
          <a:latin typeface="Calibri" pitchFamily="34" charset="0"/>
        </a:defRPr>
      </a:lvl2pPr>
      <a:lvl3pPr algn="ctr" defTabSz="1622671" rtl="0" fontAlgn="base">
        <a:spcBef>
          <a:spcPct val="0"/>
        </a:spcBef>
        <a:spcAft>
          <a:spcPct val="0"/>
        </a:spcAft>
        <a:defRPr sz="7800">
          <a:solidFill>
            <a:schemeClr val="tx1"/>
          </a:solidFill>
          <a:latin typeface="Calibri" pitchFamily="34" charset="0"/>
        </a:defRPr>
      </a:lvl3pPr>
      <a:lvl4pPr algn="ctr" defTabSz="1622671" rtl="0" fontAlgn="base">
        <a:spcBef>
          <a:spcPct val="0"/>
        </a:spcBef>
        <a:spcAft>
          <a:spcPct val="0"/>
        </a:spcAft>
        <a:defRPr sz="7800">
          <a:solidFill>
            <a:schemeClr val="tx1"/>
          </a:solidFill>
          <a:latin typeface="Calibri" pitchFamily="34" charset="0"/>
        </a:defRPr>
      </a:lvl4pPr>
      <a:lvl5pPr algn="ctr" defTabSz="1622671" rtl="0" fontAlgn="base">
        <a:spcBef>
          <a:spcPct val="0"/>
        </a:spcBef>
        <a:spcAft>
          <a:spcPct val="0"/>
        </a:spcAft>
        <a:defRPr sz="7800">
          <a:solidFill>
            <a:schemeClr val="tx1"/>
          </a:solidFill>
          <a:latin typeface="Calibri" pitchFamily="34" charset="0"/>
        </a:defRPr>
      </a:lvl5pPr>
      <a:lvl6pPr marL="456822" algn="ctr" defTabSz="1622671" rtl="0" fontAlgn="base">
        <a:spcBef>
          <a:spcPct val="0"/>
        </a:spcBef>
        <a:spcAft>
          <a:spcPct val="0"/>
        </a:spcAft>
        <a:defRPr sz="7800">
          <a:solidFill>
            <a:schemeClr val="tx1"/>
          </a:solidFill>
          <a:latin typeface="Calibri" pitchFamily="34" charset="0"/>
        </a:defRPr>
      </a:lvl6pPr>
      <a:lvl7pPr marL="913645" algn="ctr" defTabSz="1622671" rtl="0" fontAlgn="base">
        <a:spcBef>
          <a:spcPct val="0"/>
        </a:spcBef>
        <a:spcAft>
          <a:spcPct val="0"/>
        </a:spcAft>
        <a:defRPr sz="7800">
          <a:solidFill>
            <a:schemeClr val="tx1"/>
          </a:solidFill>
          <a:latin typeface="Calibri" pitchFamily="34" charset="0"/>
        </a:defRPr>
      </a:lvl7pPr>
      <a:lvl8pPr marL="1370469" algn="ctr" defTabSz="1622671" rtl="0" fontAlgn="base">
        <a:spcBef>
          <a:spcPct val="0"/>
        </a:spcBef>
        <a:spcAft>
          <a:spcPct val="0"/>
        </a:spcAft>
        <a:defRPr sz="7800">
          <a:solidFill>
            <a:schemeClr val="tx1"/>
          </a:solidFill>
          <a:latin typeface="Calibri" pitchFamily="34" charset="0"/>
        </a:defRPr>
      </a:lvl8pPr>
      <a:lvl9pPr marL="1827289" algn="ctr" defTabSz="1622671" rtl="0" fontAlgn="base">
        <a:spcBef>
          <a:spcPct val="0"/>
        </a:spcBef>
        <a:spcAft>
          <a:spcPct val="0"/>
        </a:spcAft>
        <a:defRPr sz="7800">
          <a:solidFill>
            <a:schemeClr val="tx1"/>
          </a:solidFill>
          <a:latin typeface="Calibri" pitchFamily="34" charset="0"/>
        </a:defRPr>
      </a:lvl9pPr>
    </p:titleStyle>
    <p:bodyStyle>
      <a:lvl1pPr marL="607510" indent="-607510" algn="l" defTabSz="1622671" rtl="0" fontAlgn="base">
        <a:spcBef>
          <a:spcPct val="20000"/>
        </a:spcBef>
        <a:spcAft>
          <a:spcPct val="0"/>
        </a:spcAft>
        <a:buFont typeface="Arial" pitchFamily="34" charset="0"/>
        <a:buChar char="•"/>
        <a:defRPr sz="5700" kern="1200">
          <a:solidFill>
            <a:schemeClr val="tx1"/>
          </a:solidFill>
          <a:latin typeface="+mn-lt"/>
          <a:ea typeface="+mn-ea"/>
          <a:cs typeface="+mn-cs"/>
        </a:defRPr>
      </a:lvl1pPr>
      <a:lvl2pPr marL="1318125" indent="-505996" algn="l" defTabSz="1622671" rtl="0" fontAlgn="base">
        <a:spcBef>
          <a:spcPct val="20000"/>
        </a:spcBef>
        <a:spcAft>
          <a:spcPct val="0"/>
        </a:spcAft>
        <a:buFont typeface="Arial" pitchFamily="34" charset="0"/>
        <a:buChar char="–"/>
        <a:defRPr sz="5000" kern="1200">
          <a:solidFill>
            <a:schemeClr val="tx1"/>
          </a:solidFill>
          <a:latin typeface="+mn-lt"/>
          <a:ea typeface="+mn-ea"/>
          <a:cs typeface="+mn-cs"/>
        </a:defRPr>
      </a:lvl2pPr>
      <a:lvl3pPr marL="2028733" indent="-404478" algn="l" defTabSz="1622671" rtl="0" fontAlgn="base">
        <a:spcBef>
          <a:spcPct val="20000"/>
        </a:spcBef>
        <a:spcAft>
          <a:spcPct val="0"/>
        </a:spcAft>
        <a:buFont typeface="Arial" pitchFamily="34" charset="0"/>
        <a:buChar char="•"/>
        <a:defRPr sz="4300" kern="1200">
          <a:solidFill>
            <a:schemeClr val="tx1"/>
          </a:solidFill>
          <a:latin typeface="+mn-lt"/>
          <a:ea typeface="+mn-ea"/>
          <a:cs typeface="+mn-cs"/>
        </a:defRPr>
      </a:lvl3pPr>
      <a:lvl4pPr marL="2839278" indent="-404478" algn="l" defTabSz="1622671" rtl="0" fontAlgn="base">
        <a:spcBef>
          <a:spcPct val="20000"/>
        </a:spcBef>
        <a:spcAft>
          <a:spcPct val="0"/>
        </a:spcAft>
        <a:buFont typeface="Arial" pitchFamily="34" charset="0"/>
        <a:buChar char="–"/>
        <a:defRPr sz="3600" kern="1200">
          <a:solidFill>
            <a:schemeClr val="tx1"/>
          </a:solidFill>
          <a:latin typeface="+mn-lt"/>
          <a:ea typeface="+mn-ea"/>
          <a:cs typeface="+mn-cs"/>
        </a:defRPr>
      </a:lvl4pPr>
      <a:lvl5pPr marL="3651406" indent="-404478" algn="l" defTabSz="1622671" rtl="0" fontAlgn="base">
        <a:spcBef>
          <a:spcPct val="20000"/>
        </a:spcBef>
        <a:spcAft>
          <a:spcPct val="0"/>
        </a:spcAft>
        <a:buFont typeface="Arial" pitchFamily="34" charset="0"/>
        <a:buChar char="»"/>
        <a:defRPr sz="3600" kern="1200">
          <a:solidFill>
            <a:schemeClr val="tx1"/>
          </a:solidFill>
          <a:latin typeface="+mn-lt"/>
          <a:ea typeface="+mn-ea"/>
          <a:cs typeface="+mn-cs"/>
        </a:defRPr>
      </a:lvl5pPr>
      <a:lvl6pPr marL="4463812" indent="-405797" algn="l" defTabSz="162320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275413" indent="-405797" algn="l" defTabSz="162320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087013" indent="-405797" algn="l" defTabSz="162320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898614" indent="-405797" algn="l" defTabSz="162320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23204" rtl="0" eaLnBrk="1" latinLnBrk="0" hangingPunct="1">
        <a:defRPr sz="3200" kern="1200">
          <a:solidFill>
            <a:schemeClr val="tx1"/>
          </a:solidFill>
          <a:latin typeface="+mn-lt"/>
          <a:ea typeface="+mn-ea"/>
          <a:cs typeface="+mn-cs"/>
        </a:defRPr>
      </a:lvl1pPr>
      <a:lvl2pPr marL="811598" algn="l" defTabSz="1623204" rtl="0" eaLnBrk="1" latinLnBrk="0" hangingPunct="1">
        <a:defRPr sz="3200" kern="1200">
          <a:solidFill>
            <a:schemeClr val="tx1"/>
          </a:solidFill>
          <a:latin typeface="+mn-lt"/>
          <a:ea typeface="+mn-ea"/>
          <a:cs typeface="+mn-cs"/>
        </a:defRPr>
      </a:lvl2pPr>
      <a:lvl3pPr marL="1623204" algn="l" defTabSz="1623204" rtl="0" eaLnBrk="1" latinLnBrk="0" hangingPunct="1">
        <a:defRPr sz="3200" kern="1200">
          <a:solidFill>
            <a:schemeClr val="tx1"/>
          </a:solidFill>
          <a:latin typeface="+mn-lt"/>
          <a:ea typeface="+mn-ea"/>
          <a:cs typeface="+mn-cs"/>
        </a:defRPr>
      </a:lvl3pPr>
      <a:lvl4pPr marL="2434804" algn="l" defTabSz="1623204" rtl="0" eaLnBrk="1" latinLnBrk="0" hangingPunct="1">
        <a:defRPr sz="3200" kern="1200">
          <a:solidFill>
            <a:schemeClr val="tx1"/>
          </a:solidFill>
          <a:latin typeface="+mn-lt"/>
          <a:ea typeface="+mn-ea"/>
          <a:cs typeface="+mn-cs"/>
        </a:defRPr>
      </a:lvl4pPr>
      <a:lvl5pPr marL="3246409" algn="l" defTabSz="1623204" rtl="0" eaLnBrk="1" latinLnBrk="0" hangingPunct="1">
        <a:defRPr sz="3200" kern="1200">
          <a:solidFill>
            <a:schemeClr val="tx1"/>
          </a:solidFill>
          <a:latin typeface="+mn-lt"/>
          <a:ea typeface="+mn-ea"/>
          <a:cs typeface="+mn-cs"/>
        </a:defRPr>
      </a:lvl5pPr>
      <a:lvl6pPr marL="4058008" algn="l" defTabSz="1623204" rtl="0" eaLnBrk="1" latinLnBrk="0" hangingPunct="1">
        <a:defRPr sz="3200" kern="1200">
          <a:solidFill>
            <a:schemeClr val="tx1"/>
          </a:solidFill>
          <a:latin typeface="+mn-lt"/>
          <a:ea typeface="+mn-ea"/>
          <a:cs typeface="+mn-cs"/>
        </a:defRPr>
      </a:lvl6pPr>
      <a:lvl7pPr marL="4869613" algn="l" defTabSz="1623204" rtl="0" eaLnBrk="1" latinLnBrk="0" hangingPunct="1">
        <a:defRPr sz="3200" kern="1200">
          <a:solidFill>
            <a:schemeClr val="tx1"/>
          </a:solidFill>
          <a:latin typeface="+mn-lt"/>
          <a:ea typeface="+mn-ea"/>
          <a:cs typeface="+mn-cs"/>
        </a:defRPr>
      </a:lvl7pPr>
      <a:lvl8pPr marL="5681212" algn="l" defTabSz="1623204" rtl="0" eaLnBrk="1" latinLnBrk="0" hangingPunct="1">
        <a:defRPr sz="3200" kern="1200">
          <a:solidFill>
            <a:schemeClr val="tx1"/>
          </a:solidFill>
          <a:latin typeface="+mn-lt"/>
          <a:ea typeface="+mn-ea"/>
          <a:cs typeface="+mn-cs"/>
        </a:defRPr>
      </a:lvl8pPr>
      <a:lvl9pPr marL="6492815" algn="l" defTabSz="1623204"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iming>
    <p:tnLst>
      <p:par>
        <p:cTn id="1" dur="indefinite" restart="never" nodeType="tmRoot"/>
      </p:par>
    </p:tnLst>
  </p:timing>
  <p:hf hdr="0" ftr="0" dt="0"/>
  <p:txStyles>
    <p:titleStyle>
      <a:lvl1pPr algn="ctr" defTabSz="1622671" rtl="0" fontAlgn="base">
        <a:spcBef>
          <a:spcPct val="0"/>
        </a:spcBef>
        <a:spcAft>
          <a:spcPct val="0"/>
        </a:spcAft>
        <a:defRPr sz="7800" kern="1200">
          <a:solidFill>
            <a:schemeClr val="tx1"/>
          </a:solidFill>
          <a:latin typeface="+mj-lt"/>
          <a:ea typeface="+mj-ea"/>
          <a:cs typeface="+mj-cs"/>
        </a:defRPr>
      </a:lvl1pPr>
      <a:lvl2pPr algn="ctr" defTabSz="1622671" rtl="0" fontAlgn="base">
        <a:spcBef>
          <a:spcPct val="0"/>
        </a:spcBef>
        <a:spcAft>
          <a:spcPct val="0"/>
        </a:spcAft>
        <a:defRPr sz="7800">
          <a:solidFill>
            <a:schemeClr val="tx1"/>
          </a:solidFill>
          <a:latin typeface="Calibri" pitchFamily="34" charset="0"/>
        </a:defRPr>
      </a:lvl2pPr>
      <a:lvl3pPr algn="ctr" defTabSz="1622671" rtl="0" fontAlgn="base">
        <a:spcBef>
          <a:spcPct val="0"/>
        </a:spcBef>
        <a:spcAft>
          <a:spcPct val="0"/>
        </a:spcAft>
        <a:defRPr sz="7800">
          <a:solidFill>
            <a:schemeClr val="tx1"/>
          </a:solidFill>
          <a:latin typeface="Calibri" pitchFamily="34" charset="0"/>
        </a:defRPr>
      </a:lvl3pPr>
      <a:lvl4pPr algn="ctr" defTabSz="1622671" rtl="0" fontAlgn="base">
        <a:spcBef>
          <a:spcPct val="0"/>
        </a:spcBef>
        <a:spcAft>
          <a:spcPct val="0"/>
        </a:spcAft>
        <a:defRPr sz="7800">
          <a:solidFill>
            <a:schemeClr val="tx1"/>
          </a:solidFill>
          <a:latin typeface="Calibri" pitchFamily="34" charset="0"/>
        </a:defRPr>
      </a:lvl4pPr>
      <a:lvl5pPr algn="ctr" defTabSz="1622671" rtl="0" fontAlgn="base">
        <a:spcBef>
          <a:spcPct val="0"/>
        </a:spcBef>
        <a:spcAft>
          <a:spcPct val="0"/>
        </a:spcAft>
        <a:defRPr sz="7800">
          <a:solidFill>
            <a:schemeClr val="tx1"/>
          </a:solidFill>
          <a:latin typeface="Calibri" pitchFamily="34" charset="0"/>
        </a:defRPr>
      </a:lvl5pPr>
      <a:lvl6pPr marL="456822" algn="ctr" defTabSz="1622671" rtl="0" fontAlgn="base">
        <a:spcBef>
          <a:spcPct val="0"/>
        </a:spcBef>
        <a:spcAft>
          <a:spcPct val="0"/>
        </a:spcAft>
        <a:defRPr sz="7800">
          <a:solidFill>
            <a:schemeClr val="tx1"/>
          </a:solidFill>
          <a:latin typeface="Calibri" pitchFamily="34" charset="0"/>
        </a:defRPr>
      </a:lvl6pPr>
      <a:lvl7pPr marL="913645" algn="ctr" defTabSz="1622671" rtl="0" fontAlgn="base">
        <a:spcBef>
          <a:spcPct val="0"/>
        </a:spcBef>
        <a:spcAft>
          <a:spcPct val="0"/>
        </a:spcAft>
        <a:defRPr sz="7800">
          <a:solidFill>
            <a:schemeClr val="tx1"/>
          </a:solidFill>
          <a:latin typeface="Calibri" pitchFamily="34" charset="0"/>
        </a:defRPr>
      </a:lvl7pPr>
      <a:lvl8pPr marL="1370469" algn="ctr" defTabSz="1622671" rtl="0" fontAlgn="base">
        <a:spcBef>
          <a:spcPct val="0"/>
        </a:spcBef>
        <a:spcAft>
          <a:spcPct val="0"/>
        </a:spcAft>
        <a:defRPr sz="7800">
          <a:solidFill>
            <a:schemeClr val="tx1"/>
          </a:solidFill>
          <a:latin typeface="Calibri" pitchFamily="34" charset="0"/>
        </a:defRPr>
      </a:lvl8pPr>
      <a:lvl9pPr marL="1827289" algn="ctr" defTabSz="1622671" rtl="0" fontAlgn="base">
        <a:spcBef>
          <a:spcPct val="0"/>
        </a:spcBef>
        <a:spcAft>
          <a:spcPct val="0"/>
        </a:spcAft>
        <a:defRPr sz="7800">
          <a:solidFill>
            <a:schemeClr val="tx1"/>
          </a:solidFill>
          <a:latin typeface="Calibri" pitchFamily="34" charset="0"/>
        </a:defRPr>
      </a:lvl9pPr>
    </p:titleStyle>
    <p:bodyStyle>
      <a:lvl1pPr marL="607510" indent="-607510" algn="l" defTabSz="1622671" rtl="0" fontAlgn="base">
        <a:spcBef>
          <a:spcPct val="20000"/>
        </a:spcBef>
        <a:spcAft>
          <a:spcPct val="0"/>
        </a:spcAft>
        <a:buFont typeface="Arial" pitchFamily="34" charset="0"/>
        <a:buChar char="•"/>
        <a:defRPr sz="5700" kern="1200">
          <a:solidFill>
            <a:schemeClr val="tx1"/>
          </a:solidFill>
          <a:latin typeface="+mn-lt"/>
          <a:ea typeface="+mn-ea"/>
          <a:cs typeface="+mn-cs"/>
        </a:defRPr>
      </a:lvl1pPr>
      <a:lvl2pPr marL="1318125" indent="-505996" algn="l" defTabSz="1622671" rtl="0" fontAlgn="base">
        <a:spcBef>
          <a:spcPct val="20000"/>
        </a:spcBef>
        <a:spcAft>
          <a:spcPct val="0"/>
        </a:spcAft>
        <a:buFont typeface="Arial" pitchFamily="34" charset="0"/>
        <a:buChar char="–"/>
        <a:defRPr sz="5000" kern="1200">
          <a:solidFill>
            <a:schemeClr val="tx1"/>
          </a:solidFill>
          <a:latin typeface="+mn-lt"/>
          <a:ea typeface="+mn-ea"/>
          <a:cs typeface="+mn-cs"/>
        </a:defRPr>
      </a:lvl2pPr>
      <a:lvl3pPr marL="2028733" indent="-404478" algn="l" defTabSz="1622671" rtl="0" fontAlgn="base">
        <a:spcBef>
          <a:spcPct val="20000"/>
        </a:spcBef>
        <a:spcAft>
          <a:spcPct val="0"/>
        </a:spcAft>
        <a:buFont typeface="Arial" pitchFamily="34" charset="0"/>
        <a:buChar char="•"/>
        <a:defRPr sz="4300" kern="1200">
          <a:solidFill>
            <a:schemeClr val="tx1"/>
          </a:solidFill>
          <a:latin typeface="+mn-lt"/>
          <a:ea typeface="+mn-ea"/>
          <a:cs typeface="+mn-cs"/>
        </a:defRPr>
      </a:lvl3pPr>
      <a:lvl4pPr marL="2840866" indent="-404478" algn="l" defTabSz="1622671" rtl="0" fontAlgn="base">
        <a:spcBef>
          <a:spcPct val="20000"/>
        </a:spcBef>
        <a:spcAft>
          <a:spcPct val="0"/>
        </a:spcAft>
        <a:buFont typeface="Arial" pitchFamily="34" charset="0"/>
        <a:buChar char="–"/>
        <a:defRPr sz="3600" kern="1200">
          <a:solidFill>
            <a:schemeClr val="tx1"/>
          </a:solidFill>
          <a:latin typeface="+mn-lt"/>
          <a:ea typeface="+mn-ea"/>
          <a:cs typeface="+mn-cs"/>
        </a:defRPr>
      </a:lvl4pPr>
      <a:lvl5pPr marL="3652991" indent="-404478" algn="l" defTabSz="1622671" rtl="0" fontAlgn="base">
        <a:spcBef>
          <a:spcPct val="20000"/>
        </a:spcBef>
        <a:spcAft>
          <a:spcPct val="0"/>
        </a:spcAft>
        <a:buFont typeface="Arial" pitchFamily="34" charset="0"/>
        <a:buChar char="»"/>
        <a:defRPr sz="3600" kern="1200">
          <a:solidFill>
            <a:schemeClr val="tx1"/>
          </a:solidFill>
          <a:latin typeface="+mn-lt"/>
          <a:ea typeface="+mn-ea"/>
          <a:cs typeface="+mn-cs"/>
        </a:defRPr>
      </a:lvl5pPr>
      <a:lvl6pPr marL="4466026" indent="-406000" algn="l" defTabSz="16240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278029" indent="-406000" algn="l" defTabSz="16240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090032" indent="-406000" algn="l" defTabSz="16240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02036" indent="-406000" algn="l" defTabSz="16240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24010" rtl="0" eaLnBrk="1" latinLnBrk="0" hangingPunct="1">
        <a:defRPr sz="3200" kern="1200">
          <a:solidFill>
            <a:schemeClr val="tx1"/>
          </a:solidFill>
          <a:latin typeface="+mn-lt"/>
          <a:ea typeface="+mn-ea"/>
          <a:cs typeface="+mn-cs"/>
        </a:defRPr>
      </a:lvl1pPr>
      <a:lvl2pPr marL="812001" algn="l" defTabSz="1624010" rtl="0" eaLnBrk="1" latinLnBrk="0" hangingPunct="1">
        <a:defRPr sz="3200" kern="1200">
          <a:solidFill>
            <a:schemeClr val="tx1"/>
          </a:solidFill>
          <a:latin typeface="+mn-lt"/>
          <a:ea typeface="+mn-ea"/>
          <a:cs typeface="+mn-cs"/>
        </a:defRPr>
      </a:lvl2pPr>
      <a:lvl3pPr marL="1624010" algn="l" defTabSz="1624010" rtl="0" eaLnBrk="1" latinLnBrk="0" hangingPunct="1">
        <a:defRPr sz="3200" kern="1200">
          <a:solidFill>
            <a:schemeClr val="tx1"/>
          </a:solidFill>
          <a:latin typeface="+mn-lt"/>
          <a:ea typeface="+mn-ea"/>
          <a:cs typeface="+mn-cs"/>
        </a:defRPr>
      </a:lvl3pPr>
      <a:lvl4pPr marL="2436011" algn="l" defTabSz="1624010" rtl="0" eaLnBrk="1" latinLnBrk="0" hangingPunct="1">
        <a:defRPr sz="3200" kern="1200">
          <a:solidFill>
            <a:schemeClr val="tx1"/>
          </a:solidFill>
          <a:latin typeface="+mn-lt"/>
          <a:ea typeface="+mn-ea"/>
          <a:cs typeface="+mn-cs"/>
        </a:defRPr>
      </a:lvl4pPr>
      <a:lvl5pPr marL="3248019" algn="l" defTabSz="1624010" rtl="0" eaLnBrk="1" latinLnBrk="0" hangingPunct="1">
        <a:defRPr sz="3200" kern="1200">
          <a:solidFill>
            <a:schemeClr val="tx1"/>
          </a:solidFill>
          <a:latin typeface="+mn-lt"/>
          <a:ea typeface="+mn-ea"/>
          <a:cs typeface="+mn-cs"/>
        </a:defRPr>
      </a:lvl5pPr>
      <a:lvl6pPr marL="4060022" algn="l" defTabSz="1624010" rtl="0" eaLnBrk="1" latinLnBrk="0" hangingPunct="1">
        <a:defRPr sz="3200" kern="1200">
          <a:solidFill>
            <a:schemeClr val="tx1"/>
          </a:solidFill>
          <a:latin typeface="+mn-lt"/>
          <a:ea typeface="+mn-ea"/>
          <a:cs typeface="+mn-cs"/>
        </a:defRPr>
      </a:lvl6pPr>
      <a:lvl7pPr marL="4872029" algn="l" defTabSz="1624010" rtl="0" eaLnBrk="1" latinLnBrk="0" hangingPunct="1">
        <a:defRPr sz="3200" kern="1200">
          <a:solidFill>
            <a:schemeClr val="tx1"/>
          </a:solidFill>
          <a:latin typeface="+mn-lt"/>
          <a:ea typeface="+mn-ea"/>
          <a:cs typeface="+mn-cs"/>
        </a:defRPr>
      </a:lvl7pPr>
      <a:lvl8pPr marL="5684030" algn="l" defTabSz="1624010" rtl="0" eaLnBrk="1" latinLnBrk="0" hangingPunct="1">
        <a:defRPr sz="3200" kern="1200">
          <a:solidFill>
            <a:schemeClr val="tx1"/>
          </a:solidFill>
          <a:latin typeface="+mn-lt"/>
          <a:ea typeface="+mn-ea"/>
          <a:cs typeface="+mn-cs"/>
        </a:defRPr>
      </a:lvl8pPr>
      <a:lvl9pPr marL="6496037" algn="l" defTabSz="1624010"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8"/>
          <p:cNvGrpSpPr>
            <a:grpSpLocks/>
          </p:cNvGrpSpPr>
          <p:nvPr/>
        </p:nvGrpSpPr>
        <p:grpSpPr bwMode="auto">
          <a:xfrm>
            <a:off x="16579282" y="5109645"/>
            <a:ext cx="1536451" cy="4034366"/>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914400" hangingPunct="1"/>
              <a:endParaRPr lang="zh-CN" altLang="en-US" sz="3200">
                <a:latin typeface="Calibri" pitchFamily="34" charset="0"/>
                <a:ea typeface="宋体" pitchFamily="2" charset="-122"/>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16"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12"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08"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00"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96"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92"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88"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84"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80"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76"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72"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68"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defTabSz="914400" hangingPunct="1"/>
                  <a:endParaRPr lang="zh-CN" altLang="en-US" sz="3200">
                    <a:latin typeface="Calibri" pitchFamily="34" charset="0"/>
                    <a:ea typeface="宋体" pitchFamily="2" charset="-122"/>
                  </a:endParaRPr>
                </a:p>
              </p:txBody>
            </p:sp>
          </p:grpSp>
        </p:grpSp>
      </p:grpSp>
      <p:sp>
        <p:nvSpPr>
          <p:cNvPr id="10324" name="Text Box 84"/>
          <p:cNvSpPr txBox="1">
            <a:spLocks noChangeArrowheads="1"/>
          </p:cNvSpPr>
          <p:nvPr/>
        </p:nvSpPr>
        <p:spPr bwMode="auto">
          <a:xfrm>
            <a:off x="16450177" y="76203"/>
            <a:ext cx="2302559" cy="160028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767" tIns="60883" rIns="121767" bIns="60883">
            <a:spAutoFit/>
          </a:bodyPr>
          <a:lstStyle/>
          <a:p>
            <a:pPr algn="l" defTabSz="914400" hangingPunct="1"/>
            <a:r>
              <a:rPr lang="en-US" altLang="zh-CN" sz="1600" dirty="0">
                <a:solidFill>
                  <a:srgbClr val="FFFFFF"/>
                </a:solidFill>
                <a:latin typeface="FrutigerNext LT Regular" pitchFamily="34" charset="0"/>
                <a:ea typeface="宋体" pitchFamily="2" charset="-122"/>
              </a:rPr>
              <a:t>Top right  corner  for   field-mark, customer or partner logotypes. </a:t>
            </a:r>
          </a:p>
          <a:p>
            <a:pPr algn="l" defTabSz="914400" hangingPunct="1"/>
            <a:endParaRPr lang="en-US" altLang="zh-CN" sz="1600" dirty="0">
              <a:solidFill>
                <a:srgbClr val="FFFFFF"/>
              </a:solidFill>
              <a:latin typeface="FrutigerNext LT Regular" pitchFamily="34" charset="0"/>
              <a:ea typeface="宋体" pitchFamily="2" charset="-122"/>
            </a:endParaRPr>
          </a:p>
          <a:p>
            <a:pPr algn="l" defTabSz="914400" hangingPunct="1"/>
            <a:r>
              <a:rPr lang="en-US" altLang="zh-CN" sz="1600" dirty="0">
                <a:solidFill>
                  <a:srgbClr val="FFFFFF"/>
                </a:solidFill>
                <a:latin typeface="FrutigerNext LT Regular" pitchFamily="34" charset="0"/>
                <a:ea typeface="宋体" pitchFamily="2" charset="-122"/>
              </a:rPr>
              <a:t>----------------   </a:t>
            </a:r>
          </a:p>
          <a:p>
            <a:pPr algn="l" defTabSz="914400" hangingPunct="1"/>
            <a:endParaRPr lang="zh-CN" altLang="en-US" sz="1600" dirty="0">
              <a:solidFill>
                <a:srgbClr val="FFFFFF"/>
              </a:solidFill>
              <a:latin typeface="FrutigerNext LT Regular" pitchFamily="34" charset="0"/>
              <a:ea typeface="宋体" pitchFamily="2" charset="-122"/>
            </a:endParaRPr>
          </a:p>
        </p:txBody>
      </p:sp>
      <p:sp>
        <p:nvSpPr>
          <p:cNvPr id="10325" name="Text Box 85"/>
          <p:cNvSpPr txBox="1">
            <a:spLocks noChangeArrowheads="1"/>
          </p:cNvSpPr>
          <p:nvPr/>
        </p:nvSpPr>
        <p:spPr bwMode="auto">
          <a:xfrm>
            <a:off x="16865668" y="1595968"/>
            <a:ext cx="2302559" cy="318533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767" tIns="60883" rIns="121767" bIns="60883">
            <a:spAutoFit/>
          </a:bodyPr>
          <a:lstStyle/>
          <a:p>
            <a:pPr algn="l" defTabSz="914400" hangingPunct="1"/>
            <a:r>
              <a:rPr lang="en-US" altLang="zh-CN" sz="1600" dirty="0">
                <a:solidFill>
                  <a:srgbClr val="FFFFFF"/>
                </a:solidFill>
                <a:latin typeface="FrutigerNext LT Regular" pitchFamily="34" charset="0"/>
                <a:ea typeface="宋体" pitchFamily="2" charset="-122"/>
              </a:rPr>
              <a:t>The following nine groups of colors are an example of how our design colors can be used, please take note that you should only use one design color group per slide. </a:t>
            </a:r>
          </a:p>
          <a:p>
            <a:pPr algn="l" defTabSz="914400" hangingPunct="1"/>
            <a:r>
              <a:rPr lang="en-US" altLang="zh-CN" sz="1600" dirty="0">
                <a:solidFill>
                  <a:srgbClr val="FFFFFF"/>
                </a:solidFill>
                <a:latin typeface="FrutigerNext LT Regular" pitchFamily="34" charset="0"/>
                <a:ea typeface="宋体" pitchFamily="2" charset="-122"/>
              </a:rPr>
              <a:t> For specific usage details, refer to the “</a:t>
            </a:r>
            <a:r>
              <a:rPr lang="en-US" altLang="zh-CN" sz="2300" dirty="0">
                <a:latin typeface="FrutigerNext LT Medium"/>
                <a:ea typeface="华文细黑"/>
              </a:rPr>
              <a:t>Typesetting</a:t>
            </a:r>
            <a:r>
              <a:rPr lang="en-US" altLang="zh-CN" sz="1600" dirty="0">
                <a:solidFill>
                  <a:srgbClr val="FFFFFF"/>
                </a:solidFill>
                <a:latin typeface="FrutigerNext LT Regular" pitchFamily="34" charset="0"/>
                <a:ea typeface="宋体" pitchFamily="2" charset="-122"/>
              </a:rPr>
              <a:t> Standard”.</a:t>
            </a:r>
          </a:p>
        </p:txBody>
      </p:sp>
      <p:graphicFrame>
        <p:nvGraphicFramePr>
          <p:cNvPr id="75" name="Table 4"/>
          <p:cNvGraphicFramePr>
            <a:graphicFrameLocks noGrp="1"/>
          </p:cNvGraphicFramePr>
          <p:nvPr userDrawn="1"/>
        </p:nvGraphicFramePr>
        <p:xfrm>
          <a:off x="63111" y="437661"/>
          <a:ext cx="16131359" cy="8486823"/>
        </p:xfrm>
        <a:graphic>
          <a:graphicData uri="http://schemas.openxmlformats.org/drawingml/2006/table">
            <a:tbl>
              <a:tblPr/>
              <a:tblGrid>
                <a:gridCol w="896187"/>
                <a:gridCol w="640134"/>
                <a:gridCol w="512107"/>
                <a:gridCol w="640134"/>
                <a:gridCol w="542348"/>
                <a:gridCol w="662072"/>
                <a:gridCol w="662072"/>
                <a:gridCol w="662072"/>
                <a:gridCol w="662072"/>
                <a:gridCol w="662072"/>
                <a:gridCol w="662072"/>
                <a:gridCol w="662072"/>
                <a:gridCol w="662072"/>
                <a:gridCol w="662072"/>
                <a:gridCol w="662072"/>
                <a:gridCol w="662072"/>
                <a:gridCol w="662072"/>
                <a:gridCol w="662072"/>
                <a:gridCol w="613359"/>
                <a:gridCol w="613359"/>
                <a:gridCol w="613359"/>
                <a:gridCol w="613359"/>
                <a:gridCol w="613359"/>
                <a:gridCol w="613359"/>
                <a:gridCol w="613359"/>
              </a:tblGrid>
              <a:tr h="447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FrutigerNext LT Medium" pitchFamily="34" charset="0"/>
                        <a:ea typeface="华文细黑" pitchFamily="2" charset="-122"/>
                      </a:endParaRPr>
                    </a:p>
                  </a:txBody>
                  <a:tcPr marL="121900" marR="12190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rPr>
                        <a:t>2014H1</a:t>
                      </a:r>
                    </a:p>
                  </a:txBody>
                  <a:tcPr marL="121900" marR="12190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rPr>
                        <a:t>2014H2</a:t>
                      </a:r>
                    </a:p>
                  </a:txBody>
                  <a:tcPr marL="121900" marR="12190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endParaRPr lang="zh-CN" altLang="en-US"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rPr>
                        <a:t>2015H1</a:t>
                      </a:r>
                    </a:p>
                  </a:txBody>
                  <a:tcPr marL="121900" marR="12190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marL="68562" marR="6856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marL="68562" marR="6856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marL="68562" marR="6856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marL="68562" marR="6856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rPr>
                        <a:t>2015H2</a:t>
                      </a:r>
                    </a:p>
                  </a:txBody>
                  <a:tcPr marL="121900" marR="12190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marL="68562" marR="6856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marL="68562" marR="6856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marL="68562" marR="6856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marL="68562" marR="6856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cap="none" normalizeH="0" baseline="0" dirty="0" smtClean="0">
                        <a:ln>
                          <a:noFill/>
                        </a:ln>
                        <a:solidFill>
                          <a:srgbClr val="FFFFFF"/>
                        </a:solidFill>
                        <a:effectLst/>
                        <a:latin typeface="Calibri" pitchFamily="34" charset="0"/>
                        <a:ea typeface="华文细黑" pitchFamily="2" charset="-122"/>
                        <a:cs typeface="Calibri" pitchFamily="34" charset="0"/>
                      </a:endParaRPr>
                    </a:p>
                  </a:txBody>
                  <a:tcPr marL="68562" marR="6856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9639D"/>
                    </a:solidFill>
                  </a:tcPr>
                </a:tc>
              </a:tr>
              <a:tr h="568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rgbClr val="000000"/>
                        </a:solidFill>
                        <a:effectLst/>
                        <a:latin typeface="FrutigerNext LT Medium" pitchFamily="34" charset="0"/>
                        <a:ea typeface="华文细黑" pitchFamily="2" charset="-122"/>
                      </a:endParaRPr>
                    </a:p>
                  </a:txBody>
                  <a:tcPr marL="121900" marR="12190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Jan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(1)</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Feb (2)</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March (3)</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rPr>
                        <a:t>Apr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rPr>
                        <a:t>(4)</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May (5)</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June (6)</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July (7)</a:t>
                      </a: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Aug (8)</a:t>
                      </a: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Sep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(9)</a:t>
                      </a: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Oct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(10)</a:t>
                      </a: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Nov (11)</a:t>
                      </a:r>
                      <a:endParaRPr kumimoji="0" lang="zh-CN" altLang="en-US" sz="1400" b="0" i="0" u="none" strike="noStrike" cap="none" normalizeH="0" baseline="0" dirty="0" smtClean="0">
                        <a:ln>
                          <a:noFill/>
                        </a:ln>
                        <a:solidFill>
                          <a:srgbClr val="000000"/>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Dec (12)</a:t>
                      </a: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Jan (1)</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Feb (2)</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March (3)</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rPr>
                        <a:t>Apr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rPr>
                        <a:t>(4)</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May (5)</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Verdana" pitchFamily="34" charset="0"/>
                          <a:cs typeface="Calibri" pitchFamily="34" charset="0"/>
                        </a:rPr>
                        <a:t>June (6)</a:t>
                      </a:r>
                      <a:endParaRPr kumimoji="0" lang="zh-CN" altLang="en-US" sz="1400" b="0" i="0" u="none" strike="noStrike" cap="none" normalizeH="0" baseline="0" dirty="0" smtClean="0">
                        <a:ln>
                          <a:noFill/>
                        </a:ln>
                        <a:solidFill>
                          <a:schemeClr val="tx1"/>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July (7)</a:t>
                      </a: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Aug (8)</a:t>
                      </a: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Sep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(9)</a:t>
                      </a: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Oct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(10)</a:t>
                      </a: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Nov (11)</a:t>
                      </a:r>
                      <a:endParaRPr kumimoji="0" lang="zh-CN" altLang="en-US" sz="1400" b="0" i="0" u="none" strike="noStrike" cap="none" normalizeH="0" baseline="0" dirty="0" smtClean="0">
                        <a:ln>
                          <a:noFill/>
                        </a:ln>
                        <a:solidFill>
                          <a:srgbClr val="000000"/>
                        </a:solidFill>
                        <a:effectLst/>
                        <a:latin typeface="Calibri" pitchFamily="34" charset="0"/>
                        <a:ea typeface="Arial Unicode MS" pitchFamily="34" charset="-122"/>
                        <a:cs typeface="Calibri" pitchFamily="34"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pitchFamily="34" charset="0"/>
                          <a:ea typeface="Verdana" pitchFamily="34" charset="0"/>
                          <a:cs typeface="Calibri" pitchFamily="34" charset="0"/>
                        </a:rPr>
                        <a:t>Dec (12)</a:t>
                      </a: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3DF"/>
                    </a:solidFill>
                  </a:tcPr>
                </a:tc>
              </a:tr>
              <a:tr h="7470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rgbClr val="000000"/>
                        </a:solidFill>
                        <a:effectLst/>
                        <a:latin typeface="FrutigerNext LT Medium" pitchFamily="34" charset="0"/>
                        <a:ea typeface="华文细黑" pitchFamily="2" charset="-122"/>
                      </a:endParaRPr>
                    </a:p>
                  </a:txBody>
                  <a:tcPr marL="121900" marR="12190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kern="1200"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33">
                        <a:alpha val="3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kern="1200"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33">
                        <a:alpha val="3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kern="1200"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33">
                        <a:alpha val="3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kern="1200"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33">
                        <a:alpha val="3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kern="1200"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33">
                        <a:alpha val="3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kern="1200"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33">
                        <a:alpha val="3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kern="1200" cap="none" normalizeH="0" baseline="0" dirty="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FFB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kern="1200" cap="none" normalizeH="0" baseline="0" dirty="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FFB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kern="1200" cap="none" normalizeH="0" baseline="0" dirty="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FFB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kern="1200" cap="none" normalizeH="0" baseline="0" dirty="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FFB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kern="1200" cap="none" normalizeH="0" baseline="0" dirty="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FFB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kern="1200" cap="none" normalizeH="0" baseline="0" dirty="0">
                        <a:ln>
                          <a:noFill/>
                        </a:ln>
                        <a:solidFill>
                          <a:srgbClr val="000000"/>
                        </a:solidFill>
                        <a:effectLst/>
                        <a:latin typeface="Times New Roman" pitchFamily="18" charset="0"/>
                        <a:ea typeface="Arial Unicode MS" pitchFamily="34" charset="-122"/>
                        <a:cs typeface="Times New Roman" pitchFamily="18" charset="0"/>
                      </a:endParaRPr>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FFB8">
                        <a:alpha val="60000"/>
                      </a:srgbClr>
                    </a:solidFill>
                  </a:tcPr>
                </a:tc>
                <a:tc>
                  <a:txBody>
                    <a:bodyPr/>
                    <a:lstStyle/>
                    <a:p>
                      <a:endParaRPr lang="zh-CN" altLang="en-US" sz="2300" dirty="0"/>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endParaRPr lang="zh-CN" altLang="en-US" sz="2300" dirty="0"/>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endParaRPr lang="zh-CN" altLang="en-US" sz="2300" dirty="0"/>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endParaRPr lang="zh-CN" altLang="en-US" sz="2300" dirty="0"/>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endParaRPr lang="zh-CN" altLang="en-US" sz="2300" dirty="0"/>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c>
                  <a:txBody>
                    <a:bodyPr/>
                    <a:lstStyle/>
                    <a:p>
                      <a:endParaRPr lang="zh-CN" altLang="en-US" sz="2300" dirty="0"/>
                    </a:p>
                  </a:txBody>
                  <a:tcPr marL="121900" marR="121900" marT="60960" marB="609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B7">
                        <a:alpha val="60000"/>
                      </a:srgbClr>
                    </a:solidFill>
                  </a:tcPr>
                </a:tc>
              </a:tr>
            </a:tbl>
          </a:graphicData>
        </a:graphic>
      </p:graphicFrame>
      <p:sp>
        <p:nvSpPr>
          <p:cNvPr id="136" name="TextBox 104"/>
          <p:cNvSpPr txBox="1">
            <a:spLocks noChangeArrowheads="1"/>
          </p:cNvSpPr>
          <p:nvPr/>
        </p:nvSpPr>
        <p:spPr bwMode="auto">
          <a:xfrm>
            <a:off x="14086056" y="102997"/>
            <a:ext cx="935414" cy="232460"/>
          </a:xfrm>
          <a:prstGeom prst="rect">
            <a:avLst/>
          </a:prstGeom>
          <a:noFill/>
          <a:ln w="9525">
            <a:noFill/>
            <a:miter lim="800000"/>
            <a:headEnd/>
            <a:tailEnd/>
          </a:ln>
        </p:spPr>
        <p:txBody>
          <a:bodyPr lIns="121785" tIns="60893" rIns="121785" bIns="60893" anchor="ctr">
            <a:spAutoFit/>
          </a:bodyPr>
          <a:lstStyle/>
          <a:p>
            <a:pPr defTabSz="914400" hangingPunct="1"/>
            <a:r>
              <a:rPr lang="en-US" altLang="zh-CN" sz="700" b="1" dirty="0">
                <a:solidFill>
                  <a:srgbClr val="FFFFFF"/>
                </a:solidFill>
                <a:latin typeface="微软雅黑" pitchFamily="34" charset="-122"/>
                <a:ea typeface="微软雅黑" pitchFamily="34" charset="-122"/>
              </a:rPr>
              <a:t>UMTS</a:t>
            </a:r>
            <a:endParaRPr lang="zh-CN" altLang="en-US" sz="700" b="1" dirty="0">
              <a:solidFill>
                <a:srgbClr val="FFFFFF"/>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lang="zh-CN" altLang="en-US" sz="4300" b="1" smtClean="0">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43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43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43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4300" b="1">
          <a:solidFill>
            <a:srgbClr val="990000"/>
          </a:solidFill>
          <a:latin typeface="FrutigerNext LT Medium" pitchFamily="34" charset="0"/>
          <a:ea typeface="黑体" pitchFamily="49" charset="-122"/>
          <a:cs typeface="宋体" charset="-122"/>
        </a:defRPr>
      </a:lvl5pPr>
      <a:lvl6pPr marL="608848" algn="l" rtl="0" eaLnBrk="1" fontAlgn="base" hangingPunct="1">
        <a:spcBef>
          <a:spcPct val="0"/>
        </a:spcBef>
        <a:spcAft>
          <a:spcPct val="0"/>
        </a:spcAft>
        <a:defRPr sz="4300" b="1">
          <a:solidFill>
            <a:srgbClr val="990000"/>
          </a:solidFill>
          <a:latin typeface="FrutigerNext LT Medium" pitchFamily="34" charset="0"/>
          <a:ea typeface="华文细黑" pitchFamily="2" charset="-122"/>
          <a:cs typeface="宋体" charset="-122"/>
        </a:defRPr>
      </a:lvl6pPr>
      <a:lvl7pPr marL="1217685" algn="l" rtl="0" eaLnBrk="1" fontAlgn="base" hangingPunct="1">
        <a:spcBef>
          <a:spcPct val="0"/>
        </a:spcBef>
        <a:spcAft>
          <a:spcPct val="0"/>
        </a:spcAft>
        <a:defRPr sz="4300" b="1">
          <a:solidFill>
            <a:srgbClr val="990000"/>
          </a:solidFill>
          <a:latin typeface="FrutigerNext LT Medium" pitchFamily="34" charset="0"/>
          <a:ea typeface="华文细黑" pitchFamily="2" charset="-122"/>
          <a:cs typeface="宋体" charset="-122"/>
        </a:defRPr>
      </a:lvl7pPr>
      <a:lvl8pPr marL="1826526" algn="l" rtl="0" eaLnBrk="1" fontAlgn="base" hangingPunct="1">
        <a:spcBef>
          <a:spcPct val="0"/>
        </a:spcBef>
        <a:spcAft>
          <a:spcPct val="0"/>
        </a:spcAft>
        <a:defRPr sz="4300" b="1">
          <a:solidFill>
            <a:srgbClr val="990000"/>
          </a:solidFill>
          <a:latin typeface="FrutigerNext LT Medium" pitchFamily="34" charset="0"/>
          <a:ea typeface="华文细黑" pitchFamily="2" charset="-122"/>
          <a:cs typeface="宋体" charset="-122"/>
        </a:defRPr>
      </a:lvl8pPr>
      <a:lvl9pPr marL="2435367" algn="l" rtl="0" eaLnBrk="1" fontAlgn="base" hangingPunct="1">
        <a:spcBef>
          <a:spcPct val="0"/>
        </a:spcBef>
        <a:spcAft>
          <a:spcPct val="0"/>
        </a:spcAft>
        <a:defRPr sz="4300" b="1">
          <a:solidFill>
            <a:srgbClr val="990000"/>
          </a:solidFill>
          <a:latin typeface="FrutigerNext LT Medium" pitchFamily="34" charset="0"/>
          <a:ea typeface="华文细黑" pitchFamily="2" charset="-122"/>
          <a:cs typeface="宋体" charset="-122"/>
        </a:defRPr>
      </a:lvl9pPr>
    </p:titleStyle>
    <p:bodyStyle>
      <a:lvl1pPr marL="456630" indent="-456630" algn="l" rtl="0" eaLnBrk="0" fontAlgn="base" hangingPunct="0">
        <a:lnSpc>
          <a:spcPct val="140000"/>
        </a:lnSpc>
        <a:spcBef>
          <a:spcPct val="0"/>
        </a:spcBef>
        <a:spcAft>
          <a:spcPct val="0"/>
        </a:spcAft>
        <a:buClr>
          <a:srgbClr val="777777"/>
        </a:buClr>
        <a:buSzPct val="60000"/>
        <a:buFont typeface="Wingdings" pitchFamily="2" charset="2"/>
        <a:buChar char="l"/>
        <a:defRPr sz="2800" b="1">
          <a:solidFill>
            <a:schemeClr val="tx1"/>
          </a:solidFill>
          <a:latin typeface="FrutigerNext LT Regular" pitchFamily="34" charset="0"/>
          <a:ea typeface="黑体" pitchFamily="49" charset="-122"/>
          <a:cs typeface="+mn-cs"/>
        </a:defRPr>
      </a:lvl1pPr>
      <a:lvl2pPr marL="989369" indent="-380527"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522108" indent="-304423" algn="l" rtl="0" eaLnBrk="0" fontAlgn="base" hangingPunct="0">
        <a:lnSpc>
          <a:spcPct val="140000"/>
        </a:lnSpc>
        <a:spcBef>
          <a:spcPct val="0"/>
        </a:spcBef>
        <a:spcAft>
          <a:spcPct val="0"/>
        </a:spcAft>
        <a:buSzPct val="50000"/>
        <a:buFont typeface="Wingdings" pitchFamily="2" charset="2"/>
        <a:buChar char="n"/>
        <a:defRPr sz="2000">
          <a:solidFill>
            <a:schemeClr val="tx1"/>
          </a:solidFill>
          <a:latin typeface="FrutigerNext LT Regular" pitchFamily="34" charset="0"/>
          <a:ea typeface="+mn-ea"/>
          <a:cs typeface="+mn-cs"/>
        </a:defRPr>
      </a:lvl3pPr>
      <a:lvl4pPr marL="2130949" indent="-304423" algn="l" rtl="0" eaLnBrk="0" fontAlgn="base" hangingPunct="0">
        <a:lnSpc>
          <a:spcPct val="140000"/>
        </a:lnSpc>
        <a:spcBef>
          <a:spcPct val="0"/>
        </a:spcBef>
        <a:spcAft>
          <a:spcPct val="0"/>
        </a:spcAft>
        <a:buChar char="–"/>
        <a:defRPr sz="1800">
          <a:solidFill>
            <a:schemeClr val="tx1"/>
          </a:solidFill>
          <a:latin typeface="FrutigerNext LT Regular" pitchFamily="34" charset="0"/>
          <a:ea typeface="+mn-ea"/>
          <a:cs typeface="+mn-cs"/>
        </a:defRPr>
      </a:lvl4pPr>
      <a:lvl5pPr marL="2739791" indent="-304423" algn="l" rtl="0" eaLnBrk="0" fontAlgn="base" hangingPunct="0">
        <a:lnSpc>
          <a:spcPct val="140000"/>
        </a:lnSpc>
        <a:spcBef>
          <a:spcPct val="0"/>
        </a:spcBef>
        <a:spcAft>
          <a:spcPct val="0"/>
        </a:spcAft>
        <a:buFont typeface="Arial" charset="0"/>
        <a:buChar char="~"/>
        <a:defRPr sz="1600">
          <a:solidFill>
            <a:schemeClr val="tx1"/>
          </a:solidFill>
          <a:latin typeface="FrutigerNext LT Regular" pitchFamily="34" charset="0"/>
          <a:ea typeface="+mn-ea"/>
          <a:cs typeface="+mn-cs"/>
        </a:defRPr>
      </a:lvl5pPr>
      <a:lvl6pPr marL="3348636" indent="-304423" algn="l" rtl="0" eaLnBrk="1" fontAlgn="base" hangingPunct="1">
        <a:spcBef>
          <a:spcPct val="20000"/>
        </a:spcBef>
        <a:spcAft>
          <a:spcPct val="0"/>
        </a:spcAft>
        <a:buFont typeface="Arial" charset="0"/>
        <a:buChar char="~"/>
        <a:defRPr sz="2000">
          <a:solidFill>
            <a:schemeClr val="tx1"/>
          </a:solidFill>
          <a:latin typeface="+mn-lt"/>
          <a:ea typeface="+mn-ea"/>
          <a:cs typeface="+mn-cs"/>
        </a:defRPr>
      </a:lvl6pPr>
      <a:lvl7pPr marL="3957477" indent="-304423" algn="l" rtl="0" eaLnBrk="1" fontAlgn="base" hangingPunct="1">
        <a:spcBef>
          <a:spcPct val="20000"/>
        </a:spcBef>
        <a:spcAft>
          <a:spcPct val="0"/>
        </a:spcAft>
        <a:buFont typeface="Arial" charset="0"/>
        <a:buChar char="~"/>
        <a:defRPr sz="2000">
          <a:solidFill>
            <a:schemeClr val="tx1"/>
          </a:solidFill>
          <a:latin typeface="+mn-lt"/>
          <a:ea typeface="+mn-ea"/>
          <a:cs typeface="+mn-cs"/>
        </a:defRPr>
      </a:lvl7pPr>
      <a:lvl8pPr marL="4566317" indent="-304423" algn="l" rtl="0" eaLnBrk="1" fontAlgn="base" hangingPunct="1">
        <a:spcBef>
          <a:spcPct val="20000"/>
        </a:spcBef>
        <a:spcAft>
          <a:spcPct val="0"/>
        </a:spcAft>
        <a:buFont typeface="Arial" charset="0"/>
        <a:buChar char="~"/>
        <a:defRPr sz="2000">
          <a:solidFill>
            <a:schemeClr val="tx1"/>
          </a:solidFill>
          <a:latin typeface="+mn-lt"/>
          <a:ea typeface="+mn-ea"/>
          <a:cs typeface="+mn-cs"/>
        </a:defRPr>
      </a:lvl8pPr>
      <a:lvl9pPr marL="5175158" indent="-304423" algn="l" rtl="0" eaLnBrk="1" fontAlgn="base" hangingPunct="1">
        <a:spcBef>
          <a:spcPct val="20000"/>
        </a:spcBef>
        <a:spcAft>
          <a:spcPct val="0"/>
        </a:spcAft>
        <a:buFont typeface="Arial" charset="0"/>
        <a:buChar char="~"/>
        <a:defRPr sz="2000">
          <a:solidFill>
            <a:schemeClr val="tx1"/>
          </a:solidFill>
          <a:latin typeface="+mn-lt"/>
          <a:ea typeface="+mn-ea"/>
          <a:cs typeface="+mn-cs"/>
        </a:defRPr>
      </a:lvl9pPr>
    </p:bodyStyle>
    <p:otherStyle>
      <a:defPPr>
        <a:defRPr lang="zh-CN"/>
      </a:defPPr>
      <a:lvl1pPr marL="0" algn="l" defTabSz="1217685" rtl="0" eaLnBrk="1" latinLnBrk="0" hangingPunct="1">
        <a:defRPr sz="2300" kern="1200">
          <a:solidFill>
            <a:schemeClr val="tx1"/>
          </a:solidFill>
          <a:latin typeface="+mn-lt"/>
          <a:ea typeface="+mn-ea"/>
          <a:cs typeface="+mn-cs"/>
        </a:defRPr>
      </a:lvl1pPr>
      <a:lvl2pPr marL="608848" algn="l" defTabSz="1217685" rtl="0" eaLnBrk="1" latinLnBrk="0" hangingPunct="1">
        <a:defRPr sz="2300" kern="1200">
          <a:solidFill>
            <a:schemeClr val="tx1"/>
          </a:solidFill>
          <a:latin typeface="+mn-lt"/>
          <a:ea typeface="+mn-ea"/>
          <a:cs typeface="+mn-cs"/>
        </a:defRPr>
      </a:lvl2pPr>
      <a:lvl3pPr marL="1217685" algn="l" defTabSz="1217685" rtl="0" eaLnBrk="1" latinLnBrk="0" hangingPunct="1">
        <a:defRPr sz="2300" kern="1200">
          <a:solidFill>
            <a:schemeClr val="tx1"/>
          </a:solidFill>
          <a:latin typeface="+mn-lt"/>
          <a:ea typeface="+mn-ea"/>
          <a:cs typeface="+mn-cs"/>
        </a:defRPr>
      </a:lvl3pPr>
      <a:lvl4pPr marL="1826526" algn="l" defTabSz="1217685" rtl="0" eaLnBrk="1" latinLnBrk="0" hangingPunct="1">
        <a:defRPr sz="2300" kern="1200">
          <a:solidFill>
            <a:schemeClr val="tx1"/>
          </a:solidFill>
          <a:latin typeface="+mn-lt"/>
          <a:ea typeface="+mn-ea"/>
          <a:cs typeface="+mn-cs"/>
        </a:defRPr>
      </a:lvl4pPr>
      <a:lvl5pPr marL="2435367" algn="l" defTabSz="1217685" rtl="0" eaLnBrk="1" latinLnBrk="0" hangingPunct="1">
        <a:defRPr sz="2300" kern="1200">
          <a:solidFill>
            <a:schemeClr val="tx1"/>
          </a:solidFill>
          <a:latin typeface="+mn-lt"/>
          <a:ea typeface="+mn-ea"/>
          <a:cs typeface="+mn-cs"/>
        </a:defRPr>
      </a:lvl5pPr>
      <a:lvl6pPr marL="3044212" algn="l" defTabSz="1217685" rtl="0" eaLnBrk="1" latinLnBrk="0" hangingPunct="1">
        <a:defRPr sz="2300" kern="1200">
          <a:solidFill>
            <a:schemeClr val="tx1"/>
          </a:solidFill>
          <a:latin typeface="+mn-lt"/>
          <a:ea typeface="+mn-ea"/>
          <a:cs typeface="+mn-cs"/>
        </a:defRPr>
      </a:lvl6pPr>
      <a:lvl7pPr marL="3653054" algn="l" defTabSz="1217685" rtl="0" eaLnBrk="1" latinLnBrk="0" hangingPunct="1">
        <a:defRPr sz="2300" kern="1200">
          <a:solidFill>
            <a:schemeClr val="tx1"/>
          </a:solidFill>
          <a:latin typeface="+mn-lt"/>
          <a:ea typeface="+mn-ea"/>
          <a:cs typeface="+mn-cs"/>
        </a:defRPr>
      </a:lvl7pPr>
      <a:lvl8pPr marL="4261899" algn="l" defTabSz="1217685" rtl="0" eaLnBrk="1" latinLnBrk="0" hangingPunct="1">
        <a:defRPr sz="2300" kern="1200">
          <a:solidFill>
            <a:schemeClr val="tx1"/>
          </a:solidFill>
          <a:latin typeface="+mn-lt"/>
          <a:ea typeface="+mn-ea"/>
          <a:cs typeface="+mn-cs"/>
        </a:defRPr>
      </a:lvl8pPr>
      <a:lvl9pPr marL="4870733" algn="l" defTabSz="1217685" rtl="0" eaLnBrk="1" latinLnBrk="0" hangingPunct="1">
        <a:defRPr sz="2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02" name="Picture 6" descr="C:\Users\z00205060\Desktop\CP项目\规范类文件\新建文件夹\巴展视觉物料规范-18.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 y="0"/>
            <a:ext cx="16257588" cy="9144981"/>
          </a:xfrm>
          <a:prstGeom prst="rect">
            <a:avLst/>
          </a:prstGeom>
          <a:noFill/>
        </p:spPr>
      </p:pic>
      <p:pic>
        <p:nvPicPr>
          <p:cNvPr id="13" name="Picture 77" descr="Logo"/>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27406" y="7716749"/>
            <a:ext cx="941764"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userDrawn="1"/>
        </p:nvSpPr>
        <p:spPr bwMode="auto">
          <a:xfrm>
            <a:off x="13543895" y="8381991"/>
            <a:ext cx="1901836" cy="38985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49" rIns="121899" bIns="60949">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l" defTabSz="914400">
              <a:defRPr/>
            </a:pPr>
            <a:r>
              <a:rPr lang="en-US" altLang="zh-CN" sz="1700" b="1" dirty="0" smtClean="0">
                <a:solidFill>
                  <a:srgbClr val="000000">
                    <a:lumMod val="65000"/>
                    <a:lumOff val="35000"/>
                  </a:srgbClr>
                </a:solidFill>
                <a:latin typeface="FrutigerNext LT Light" pitchFamily="34" charset="0"/>
                <a:ea typeface="MS PGothic" pitchFamily="34" charset="-128"/>
              </a:rPr>
              <a:t>www.huawei.com</a:t>
            </a:r>
          </a:p>
        </p:txBody>
      </p:sp>
      <p:sp>
        <p:nvSpPr>
          <p:cNvPr id="16" name="Text Box 5"/>
          <p:cNvSpPr txBox="1">
            <a:spLocks noChangeArrowheads="1"/>
          </p:cNvSpPr>
          <p:nvPr userDrawn="1"/>
        </p:nvSpPr>
        <p:spPr bwMode="auto">
          <a:xfrm>
            <a:off x="6370790" y="8433287"/>
            <a:ext cx="3516006" cy="292388"/>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21899"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914400">
              <a:defRPr/>
            </a:pPr>
            <a:r>
              <a:rPr lang="en-US" altLang="zh-CN" sz="1900" b="1" dirty="0" smtClean="0">
                <a:solidFill>
                  <a:srgbClr val="000000">
                    <a:lumMod val="65000"/>
                    <a:lumOff val="35000"/>
                  </a:srgbClr>
                </a:solidFill>
                <a:latin typeface="FrutigerNext LT Light" pitchFamily="34" charset="0"/>
                <a:ea typeface="MS PGothic" pitchFamily="34" charset="-128"/>
              </a:rPr>
              <a:t>HUAWEI TECHNOLOGIES CO., LTD.</a:t>
            </a:r>
          </a:p>
        </p:txBody>
      </p:sp>
    </p:spTree>
    <p:extLst>
      <p:ext uri="{BB962C8B-B14F-4D97-AF65-F5344CB8AC3E}">
        <p14:creationId xmlns:p14="http://schemas.microsoft.com/office/powerpoint/2010/main" val="3356417782"/>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4300" b="1">
          <a:solidFill>
            <a:srgbClr val="333333"/>
          </a:solidFill>
          <a:latin typeface="FrutigerNext LT Medium" pitchFamily="34" charset="0"/>
          <a:ea typeface="黑体" pitchFamily="49" charset="-122"/>
          <a:cs typeface="+mj-cs"/>
        </a:defRPr>
      </a:lvl1pPr>
      <a:lvl2pPr algn="l" rtl="0" eaLnBrk="0" fontAlgn="base" hangingPunct="0">
        <a:spcBef>
          <a:spcPct val="0"/>
        </a:spcBef>
        <a:spcAft>
          <a:spcPct val="0"/>
        </a:spcAft>
        <a:defRPr sz="43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43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43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4300" b="1">
          <a:solidFill>
            <a:schemeClr val="tx1"/>
          </a:solidFill>
          <a:latin typeface="FrutigerNext LT Medium" pitchFamily="34" charset="0"/>
          <a:ea typeface="黑体" pitchFamily="49" charset="-122"/>
          <a:cs typeface="宋体" charset="-122"/>
        </a:defRPr>
      </a:lvl5pPr>
      <a:lvl6pPr marL="609493" algn="l" rtl="0" eaLnBrk="1" fontAlgn="base" hangingPunct="1">
        <a:spcBef>
          <a:spcPct val="0"/>
        </a:spcBef>
        <a:spcAft>
          <a:spcPct val="0"/>
        </a:spcAft>
        <a:defRPr sz="4300" b="1">
          <a:solidFill>
            <a:srgbClr val="990000"/>
          </a:solidFill>
          <a:latin typeface="FrutigerNext LT Medium" pitchFamily="34" charset="0"/>
          <a:ea typeface="华文细黑" pitchFamily="2" charset="-122"/>
          <a:cs typeface="宋体" charset="-122"/>
        </a:defRPr>
      </a:lvl6pPr>
      <a:lvl7pPr marL="1218987" algn="l" rtl="0" eaLnBrk="1" fontAlgn="base" hangingPunct="1">
        <a:spcBef>
          <a:spcPct val="0"/>
        </a:spcBef>
        <a:spcAft>
          <a:spcPct val="0"/>
        </a:spcAft>
        <a:defRPr sz="4300" b="1">
          <a:solidFill>
            <a:srgbClr val="990000"/>
          </a:solidFill>
          <a:latin typeface="FrutigerNext LT Medium" pitchFamily="34" charset="0"/>
          <a:ea typeface="华文细黑" pitchFamily="2" charset="-122"/>
          <a:cs typeface="宋体" charset="-122"/>
        </a:defRPr>
      </a:lvl7pPr>
      <a:lvl8pPr marL="1828480" algn="l" rtl="0" eaLnBrk="1" fontAlgn="base" hangingPunct="1">
        <a:spcBef>
          <a:spcPct val="0"/>
        </a:spcBef>
        <a:spcAft>
          <a:spcPct val="0"/>
        </a:spcAft>
        <a:defRPr sz="4300" b="1">
          <a:solidFill>
            <a:srgbClr val="990000"/>
          </a:solidFill>
          <a:latin typeface="FrutigerNext LT Medium" pitchFamily="34" charset="0"/>
          <a:ea typeface="华文细黑" pitchFamily="2" charset="-122"/>
          <a:cs typeface="宋体" charset="-122"/>
        </a:defRPr>
      </a:lvl8pPr>
      <a:lvl9pPr marL="2437973" algn="l" rtl="0" eaLnBrk="1" fontAlgn="base" hangingPunct="1">
        <a:spcBef>
          <a:spcPct val="0"/>
        </a:spcBef>
        <a:spcAft>
          <a:spcPct val="0"/>
        </a:spcAft>
        <a:defRPr sz="4300" b="1">
          <a:solidFill>
            <a:srgbClr val="990000"/>
          </a:solidFill>
          <a:latin typeface="FrutigerNext LT Medium" pitchFamily="34" charset="0"/>
          <a:ea typeface="华文细黑" pitchFamily="2" charset="-122"/>
          <a:cs typeface="宋体" charset="-122"/>
        </a:defRPr>
      </a:lvl9pPr>
    </p:titleStyle>
    <p:bodyStyle>
      <a:lvl1pPr marL="457120" indent="-457120" algn="l" rtl="0" eaLnBrk="0" fontAlgn="base" hangingPunct="0">
        <a:spcBef>
          <a:spcPct val="20000"/>
        </a:spcBef>
        <a:spcAft>
          <a:spcPct val="0"/>
        </a:spcAft>
        <a:buClr>
          <a:srgbClr val="990000"/>
        </a:buClr>
        <a:buChar char="•"/>
        <a:defRPr sz="3200" b="1">
          <a:solidFill>
            <a:schemeClr val="tx1"/>
          </a:solidFill>
          <a:latin typeface="+mn-lt"/>
          <a:ea typeface="+mn-ea"/>
          <a:cs typeface="+mn-cs"/>
        </a:defRPr>
      </a:lvl1pPr>
      <a:lvl2pPr marL="990427" indent="-380933" algn="l" rtl="0" eaLnBrk="0" fontAlgn="base" hangingPunct="0">
        <a:spcBef>
          <a:spcPct val="20000"/>
        </a:spcBef>
        <a:spcAft>
          <a:spcPct val="0"/>
        </a:spcAft>
        <a:buFont typeface="Arial" charset="0"/>
        <a:buChar char="›"/>
        <a:defRPr sz="2700">
          <a:solidFill>
            <a:schemeClr val="tx1"/>
          </a:solidFill>
          <a:latin typeface="+mn-lt"/>
          <a:ea typeface="+mn-ea"/>
          <a:cs typeface="+mn-cs"/>
        </a:defRPr>
      </a:lvl2pPr>
      <a:lvl3pPr marL="1523733" indent="-304747"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2133227" indent="-304747" algn="l" rtl="0" eaLnBrk="0" fontAlgn="base" hangingPunct="0">
        <a:spcBef>
          <a:spcPct val="20000"/>
        </a:spcBef>
        <a:spcAft>
          <a:spcPct val="0"/>
        </a:spcAft>
        <a:buChar char="–"/>
        <a:defRPr sz="2100">
          <a:solidFill>
            <a:schemeClr val="tx1"/>
          </a:solidFill>
          <a:latin typeface="+mn-lt"/>
          <a:ea typeface="+mn-ea"/>
          <a:cs typeface="+mn-cs"/>
        </a:defRPr>
      </a:lvl4pPr>
      <a:lvl5pPr marL="2742720" indent="-304747" algn="l" rtl="0" eaLnBrk="0" fontAlgn="base" hangingPunct="0">
        <a:spcBef>
          <a:spcPct val="20000"/>
        </a:spcBef>
        <a:spcAft>
          <a:spcPct val="0"/>
        </a:spcAft>
        <a:buFont typeface="Arial" charset="0"/>
        <a:buChar char="~"/>
        <a:defRPr sz="2100">
          <a:solidFill>
            <a:schemeClr val="tx1"/>
          </a:solidFill>
          <a:latin typeface="+mn-lt"/>
          <a:ea typeface="+mn-ea"/>
          <a:cs typeface="+mn-cs"/>
        </a:defRPr>
      </a:lvl5pPr>
      <a:lvl6pPr marL="3352213" indent="-304747" algn="l" rtl="0" eaLnBrk="1" fontAlgn="base" hangingPunct="1">
        <a:spcBef>
          <a:spcPct val="20000"/>
        </a:spcBef>
        <a:spcAft>
          <a:spcPct val="0"/>
        </a:spcAft>
        <a:buFont typeface="Arial" charset="0"/>
        <a:buChar char="~"/>
        <a:defRPr sz="2100">
          <a:solidFill>
            <a:schemeClr val="tx1"/>
          </a:solidFill>
          <a:latin typeface="+mn-lt"/>
          <a:ea typeface="+mn-ea"/>
          <a:cs typeface="+mn-cs"/>
        </a:defRPr>
      </a:lvl6pPr>
      <a:lvl7pPr marL="3961707" indent="-304747" algn="l" rtl="0" eaLnBrk="1" fontAlgn="base" hangingPunct="1">
        <a:spcBef>
          <a:spcPct val="20000"/>
        </a:spcBef>
        <a:spcAft>
          <a:spcPct val="0"/>
        </a:spcAft>
        <a:buFont typeface="Arial" charset="0"/>
        <a:buChar char="~"/>
        <a:defRPr sz="2100">
          <a:solidFill>
            <a:schemeClr val="tx1"/>
          </a:solidFill>
          <a:latin typeface="+mn-lt"/>
          <a:ea typeface="+mn-ea"/>
          <a:cs typeface="+mn-cs"/>
        </a:defRPr>
      </a:lvl7pPr>
      <a:lvl8pPr marL="4571200" indent="-304747" algn="l" rtl="0" eaLnBrk="1" fontAlgn="base" hangingPunct="1">
        <a:spcBef>
          <a:spcPct val="20000"/>
        </a:spcBef>
        <a:spcAft>
          <a:spcPct val="0"/>
        </a:spcAft>
        <a:buFont typeface="Arial" charset="0"/>
        <a:buChar char="~"/>
        <a:defRPr sz="2100">
          <a:solidFill>
            <a:schemeClr val="tx1"/>
          </a:solidFill>
          <a:latin typeface="+mn-lt"/>
          <a:ea typeface="+mn-ea"/>
          <a:cs typeface="+mn-cs"/>
        </a:defRPr>
      </a:lvl8pPr>
      <a:lvl9pPr marL="5180693" indent="-304747" algn="l" rtl="0" eaLnBrk="1" fontAlgn="base" hangingPunct="1">
        <a:spcBef>
          <a:spcPct val="20000"/>
        </a:spcBef>
        <a:spcAft>
          <a:spcPct val="0"/>
        </a:spcAft>
        <a:buFont typeface="Arial" charset="0"/>
        <a:buChar char="~"/>
        <a:defRPr sz="2100">
          <a:solidFill>
            <a:schemeClr val="tx1"/>
          </a:solidFill>
          <a:latin typeface="+mn-lt"/>
          <a:ea typeface="+mn-ea"/>
          <a:cs typeface="+mn-cs"/>
        </a:defRPr>
      </a:lvl9pPr>
    </p:bodyStyle>
    <p:otherStyle>
      <a:defPPr>
        <a:defRPr lang="zh-CN"/>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8299453"/>
            <a:ext cx="16268878" cy="84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1343511" y="8602134"/>
            <a:ext cx="3569387"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106819"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lgn="l">
              <a:defRPr/>
            </a:pPr>
            <a:r>
              <a:rPr lang="en-US" altLang="zh-CN" sz="1600" smtClean="0">
                <a:solidFill>
                  <a:srgbClr val="000000"/>
                </a:solidFill>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50417" y="8515353"/>
            <a:ext cx="2331384" cy="41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1343510" y="433920"/>
            <a:ext cx="13570570" cy="116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zh-CN" altLang="en-US" dirty="0" smtClean="0"/>
              <a:t>单击此处编辑母版标题样式</a:t>
            </a:r>
          </a:p>
        </p:txBody>
      </p:sp>
      <p:sp>
        <p:nvSpPr>
          <p:cNvPr id="10248" name="Rectangle 68"/>
          <p:cNvSpPr>
            <a:spLocks noGrp="1" noChangeArrowheads="1"/>
          </p:cNvSpPr>
          <p:nvPr>
            <p:ph type="body" idx="1"/>
          </p:nvPr>
        </p:nvSpPr>
        <p:spPr bwMode="auto">
          <a:xfrm>
            <a:off x="1343510" y="2171702"/>
            <a:ext cx="13570570" cy="559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3471672" y="922867"/>
            <a:ext cx="3279743" cy="736569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32" tIns="53417" rIns="106832" bIns="53417">
            <a:spAutoFit/>
          </a:bodyPr>
          <a:lstStyle/>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英文标题</a:t>
            </a:r>
            <a:r>
              <a:rPr lang="en-US" altLang="zh-CN" sz="1467">
                <a:solidFill>
                  <a:srgbClr val="FFFFFF"/>
                </a:solidFill>
                <a:latin typeface="Calibri" pitchFamily="34" charset="0"/>
                <a:ea typeface="宋体" pitchFamily="2" charset="-122"/>
              </a:rPr>
              <a:t>:32-35pt  </a:t>
            </a: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颜色</a:t>
            </a:r>
            <a:r>
              <a:rPr lang="en-US" altLang="zh-CN" sz="1467">
                <a:solidFill>
                  <a:srgbClr val="FFFFFF"/>
                </a:solidFill>
                <a:latin typeface="Calibri" pitchFamily="34" charset="0"/>
                <a:ea typeface="宋体" pitchFamily="2" charset="-122"/>
              </a:rPr>
              <a:t>: R153 G0 B0</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内部使用字体 </a:t>
            </a:r>
            <a:r>
              <a:rPr lang="en-US" altLang="zh-CN" sz="1467">
                <a:solidFill>
                  <a:srgbClr val="FFFFFF"/>
                </a:solidFill>
                <a:latin typeface="Calibri" pitchFamily="34" charset="0"/>
                <a:ea typeface="宋体" pitchFamily="2" charset="-122"/>
              </a:rPr>
              <a:t>:</a:t>
            </a:r>
          </a:p>
          <a:p>
            <a:pPr marL="457189" indent="-457189" algn="r" defTabSz="1219170" eaLnBrk="0">
              <a:lnSpc>
                <a:spcPct val="125000"/>
              </a:lnSpc>
              <a:spcBef>
                <a:spcPct val="20000"/>
              </a:spcBef>
              <a:buFont typeface="Arial" pitchFamily="34" charset="0"/>
              <a:buNone/>
            </a:pPr>
            <a:r>
              <a:rPr lang="en-US" altLang="zh-CN" sz="1467">
                <a:solidFill>
                  <a:srgbClr val="FFFFFF"/>
                </a:solidFill>
                <a:latin typeface="Calibri" pitchFamily="34" charset="0"/>
                <a:ea typeface="宋体" pitchFamily="2" charset="-122"/>
              </a:rPr>
              <a:t>FrutigerNext LT Medium</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外部使用字体 </a:t>
            </a:r>
            <a:r>
              <a:rPr lang="en-US" altLang="zh-CN" sz="1467">
                <a:solidFill>
                  <a:srgbClr val="FFFFFF"/>
                </a:solidFill>
                <a:latin typeface="Calibri" pitchFamily="34" charset="0"/>
                <a:ea typeface="宋体" pitchFamily="2" charset="-122"/>
              </a:rPr>
              <a:t>: Arial</a:t>
            </a:r>
          </a:p>
          <a:p>
            <a:pPr marL="457189" indent="-457189" algn="r" defTabSz="1219170" eaLnBrk="0">
              <a:lnSpc>
                <a:spcPct val="75000"/>
              </a:lnSpc>
              <a:spcBef>
                <a:spcPct val="20000"/>
              </a:spcBef>
              <a:buFont typeface="Arial" pitchFamily="34" charset="0"/>
              <a:buNone/>
            </a:pPr>
            <a:endParaRPr lang="en-US" altLang="zh-CN"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中文标题</a:t>
            </a:r>
            <a:r>
              <a:rPr lang="en-US" altLang="zh-CN" sz="1467">
                <a:solidFill>
                  <a:srgbClr val="FFFFFF"/>
                </a:solidFill>
                <a:latin typeface="Calibri" pitchFamily="34" charset="0"/>
                <a:ea typeface="宋体" pitchFamily="2" charset="-122"/>
              </a:rPr>
              <a:t>:30-32pt  </a:t>
            </a: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颜色</a:t>
            </a:r>
            <a:r>
              <a:rPr lang="en-US" altLang="zh-CN" sz="1467">
                <a:solidFill>
                  <a:srgbClr val="FFFFFF"/>
                </a:solidFill>
                <a:latin typeface="Calibri" pitchFamily="34" charset="0"/>
                <a:ea typeface="宋体" pitchFamily="2" charset="-122"/>
              </a:rPr>
              <a:t>: R153 G0 B0</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字体</a:t>
            </a:r>
            <a:r>
              <a:rPr lang="en-US" altLang="zh-CN" sz="1467">
                <a:solidFill>
                  <a:srgbClr val="FFFFFF"/>
                </a:solidFill>
                <a:latin typeface="Calibri" pitchFamily="34" charset="0"/>
                <a:ea typeface="宋体" pitchFamily="2" charset="-122"/>
              </a:rPr>
              <a:t>:</a:t>
            </a:r>
            <a:r>
              <a:rPr lang="zh-CN" altLang="en-US" sz="1467">
                <a:solidFill>
                  <a:srgbClr val="FFFFFF"/>
                </a:solidFill>
                <a:latin typeface="Calibri" pitchFamily="34" charset="0"/>
                <a:ea typeface="宋体" pitchFamily="2" charset="-122"/>
              </a:rPr>
              <a:t>黑体</a:t>
            </a:r>
          </a:p>
          <a:p>
            <a:pPr marL="457189" indent="-457189" algn="r" defTabSz="1219170" eaLnBrk="0">
              <a:lnSpc>
                <a:spcPct val="125000"/>
              </a:lnSpc>
              <a:spcBef>
                <a:spcPct val="20000"/>
              </a:spcBef>
              <a:buFont typeface="Arial" pitchFamily="34" charset="0"/>
              <a:buNone/>
            </a:pP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英文正文</a:t>
            </a:r>
            <a:r>
              <a:rPr lang="en-US" altLang="zh-CN" sz="1467">
                <a:solidFill>
                  <a:srgbClr val="FFFFFF"/>
                </a:solidFill>
                <a:latin typeface="Calibri" pitchFamily="34" charset="0"/>
                <a:ea typeface="宋体" pitchFamily="2" charset="-122"/>
              </a:rPr>
              <a:t>:20-22pt</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子目录 </a:t>
            </a:r>
            <a:r>
              <a:rPr lang="en-US" altLang="zh-CN" sz="1467">
                <a:solidFill>
                  <a:srgbClr val="FFFFFF"/>
                </a:solidFill>
                <a:latin typeface="Calibri" pitchFamily="34" charset="0"/>
                <a:ea typeface="宋体" pitchFamily="2" charset="-122"/>
              </a:rPr>
              <a:t>(2-5</a:t>
            </a:r>
            <a:r>
              <a:rPr lang="zh-CN" altLang="en-US" sz="1467">
                <a:solidFill>
                  <a:srgbClr val="FFFFFF"/>
                </a:solidFill>
                <a:latin typeface="Calibri" pitchFamily="34" charset="0"/>
                <a:ea typeface="宋体" pitchFamily="2" charset="-122"/>
              </a:rPr>
              <a:t>级</a:t>
            </a:r>
            <a:r>
              <a:rPr lang="en-US" altLang="zh-CN" sz="1467">
                <a:solidFill>
                  <a:srgbClr val="FFFFFF"/>
                </a:solidFill>
                <a:latin typeface="Calibri" pitchFamily="34" charset="0"/>
                <a:ea typeface="宋体" pitchFamily="2" charset="-122"/>
              </a:rPr>
              <a:t>) :18pt  </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颜色</a:t>
            </a:r>
            <a:r>
              <a:rPr lang="en-US" altLang="zh-CN" sz="1467">
                <a:solidFill>
                  <a:srgbClr val="FFFFFF"/>
                </a:solidFill>
                <a:latin typeface="Calibri" pitchFamily="34" charset="0"/>
                <a:ea typeface="宋体" pitchFamily="2" charset="-122"/>
              </a:rPr>
              <a:t>:</a:t>
            </a:r>
            <a:r>
              <a:rPr lang="zh-CN" altLang="en-US" sz="1467">
                <a:solidFill>
                  <a:srgbClr val="FFFFFF"/>
                </a:solidFill>
                <a:latin typeface="Calibri" pitchFamily="34" charset="0"/>
                <a:ea typeface="宋体" pitchFamily="2" charset="-122"/>
              </a:rPr>
              <a:t>黑色</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内部使用字体 </a:t>
            </a:r>
            <a:r>
              <a:rPr lang="en-US" altLang="zh-CN" sz="1467">
                <a:solidFill>
                  <a:srgbClr val="FFFFFF"/>
                </a:solidFill>
                <a:latin typeface="Calibri" pitchFamily="34" charset="0"/>
                <a:ea typeface="宋体" pitchFamily="2" charset="-122"/>
              </a:rPr>
              <a:t>:</a:t>
            </a:r>
          </a:p>
          <a:p>
            <a:pPr marL="457189" indent="-457189" algn="r" defTabSz="1219170" eaLnBrk="0">
              <a:lnSpc>
                <a:spcPct val="125000"/>
              </a:lnSpc>
              <a:spcBef>
                <a:spcPct val="20000"/>
              </a:spcBef>
              <a:buFont typeface="Arial" pitchFamily="34" charset="0"/>
              <a:buNone/>
            </a:pPr>
            <a:r>
              <a:rPr lang="en-US" altLang="zh-CN" sz="1467">
                <a:solidFill>
                  <a:srgbClr val="FFFFFF"/>
                </a:solidFill>
                <a:latin typeface="Calibri" pitchFamily="34" charset="0"/>
                <a:ea typeface="宋体" pitchFamily="2" charset="-122"/>
              </a:rPr>
              <a:t>FrutigerNext LT Regular</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外部使用字体 </a:t>
            </a:r>
            <a:r>
              <a:rPr lang="en-US" altLang="zh-CN" sz="1467">
                <a:solidFill>
                  <a:srgbClr val="FFFFFF"/>
                </a:solidFill>
                <a:latin typeface="Calibri" pitchFamily="34" charset="0"/>
                <a:ea typeface="宋体" pitchFamily="2" charset="-122"/>
              </a:rPr>
              <a:t>: Arial</a:t>
            </a:r>
          </a:p>
          <a:p>
            <a:pPr marL="457189" indent="-457189" algn="r" defTabSz="1219170" eaLnBrk="0">
              <a:lnSpc>
                <a:spcPct val="75000"/>
              </a:lnSpc>
              <a:spcBef>
                <a:spcPct val="20000"/>
              </a:spcBef>
              <a:buFont typeface="Arial" pitchFamily="34" charset="0"/>
              <a:buNone/>
            </a:pPr>
            <a:endParaRPr lang="en-US" altLang="zh-CN"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中文正文</a:t>
            </a:r>
            <a:r>
              <a:rPr lang="en-US" altLang="zh-CN" sz="1467">
                <a:solidFill>
                  <a:srgbClr val="FFFFFF"/>
                </a:solidFill>
                <a:latin typeface="Calibri" pitchFamily="34" charset="0"/>
                <a:ea typeface="宋体" pitchFamily="2" charset="-122"/>
              </a:rPr>
              <a:t>:18-20pt</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子目录</a:t>
            </a:r>
            <a:r>
              <a:rPr lang="en-US" altLang="zh-CN" sz="1467">
                <a:solidFill>
                  <a:srgbClr val="FFFFFF"/>
                </a:solidFill>
                <a:latin typeface="Calibri" pitchFamily="34" charset="0"/>
                <a:ea typeface="宋体" pitchFamily="2" charset="-122"/>
              </a:rPr>
              <a:t>(2-5</a:t>
            </a:r>
            <a:r>
              <a:rPr lang="zh-CN" altLang="en-US" sz="1467">
                <a:solidFill>
                  <a:srgbClr val="FFFFFF"/>
                </a:solidFill>
                <a:latin typeface="Calibri" pitchFamily="34" charset="0"/>
                <a:ea typeface="宋体" pitchFamily="2" charset="-122"/>
              </a:rPr>
              <a:t>级</a:t>
            </a:r>
            <a:r>
              <a:rPr lang="en-US" altLang="zh-CN" sz="1467">
                <a:solidFill>
                  <a:srgbClr val="FFFFFF"/>
                </a:solidFill>
                <a:latin typeface="Calibri" pitchFamily="34" charset="0"/>
                <a:ea typeface="宋体" pitchFamily="2" charset="-122"/>
              </a:rPr>
              <a:t>):18pt </a:t>
            </a: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颜色</a:t>
            </a:r>
            <a:r>
              <a:rPr lang="en-US" altLang="zh-CN" sz="1467">
                <a:solidFill>
                  <a:srgbClr val="FFFFFF"/>
                </a:solidFill>
                <a:latin typeface="Calibri" pitchFamily="34" charset="0"/>
                <a:ea typeface="宋体" pitchFamily="2" charset="-122"/>
              </a:rPr>
              <a:t>:</a:t>
            </a:r>
            <a:r>
              <a:rPr lang="zh-CN" altLang="en-US" sz="1467">
                <a:solidFill>
                  <a:srgbClr val="FFFFFF"/>
                </a:solidFill>
                <a:latin typeface="Calibri" pitchFamily="34" charset="0"/>
                <a:ea typeface="宋体" pitchFamily="2" charset="-122"/>
              </a:rPr>
              <a:t>黑色</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字体</a:t>
            </a:r>
            <a:r>
              <a:rPr lang="en-US" altLang="zh-CN" sz="1467">
                <a:solidFill>
                  <a:srgbClr val="FFFFFF"/>
                </a:solidFill>
                <a:latin typeface="Calibri" pitchFamily="34" charset="0"/>
                <a:ea typeface="宋体" pitchFamily="2" charset="-122"/>
              </a:rPr>
              <a:t>:</a:t>
            </a:r>
            <a:r>
              <a:rPr lang="zh-CN" altLang="en-US" sz="1467">
                <a:solidFill>
                  <a:srgbClr val="FFFFFF"/>
                </a:solidFill>
                <a:latin typeface="Calibri" pitchFamily="34" charset="0"/>
                <a:ea typeface="宋体" pitchFamily="2" charset="-122"/>
              </a:rPr>
              <a:t>细黑体</a:t>
            </a:r>
            <a:r>
              <a:rPr lang="zh-CN" altLang="en-US" sz="1467" b="1">
                <a:solidFill>
                  <a:srgbClr val="FFFFFF"/>
                </a:solidFill>
                <a:latin typeface="Arial" pitchFamily="34" charset="0"/>
                <a:ea typeface="华文细黑" pitchFamily="2" charset="-122"/>
              </a:rPr>
              <a:t> </a:t>
            </a:r>
          </a:p>
        </p:txBody>
      </p:sp>
      <p:grpSp>
        <p:nvGrpSpPr>
          <p:cNvPr id="10250" name="Group 16"/>
          <p:cNvGrpSpPr>
            <a:grpSpLocks/>
          </p:cNvGrpSpPr>
          <p:nvPr/>
        </p:nvGrpSpPr>
        <p:grpSpPr bwMode="auto">
          <a:xfrm>
            <a:off x="16579355" y="4682067"/>
            <a:ext cx="1634228" cy="4298949"/>
            <a:chOff x="5839" y="2251"/>
            <a:chExt cx="579" cy="2031"/>
          </a:xfrm>
        </p:grpSpPr>
        <p:sp>
          <p:nvSpPr>
            <p:cNvPr id="10253" name="Rectangle 17"/>
            <p:cNvSpPr>
              <a:spLocks noChangeArrowheads="1"/>
            </p:cNvSpPr>
            <p:nvPr userDrawn="1"/>
          </p:nvSpPr>
          <p:spPr bwMode="auto">
            <a:xfrm>
              <a:off x="5839" y="3150"/>
              <a:ext cx="579" cy="21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pPr algn="l" defTabSz="1219170" hangingPunct="1"/>
              <a:endParaRPr lang="zh-CN" altLang="en-US" sz="2400">
                <a:latin typeface="Calibri" pitchFamily="34" charset="0"/>
                <a:ea typeface="宋体" pitchFamily="2" charset="-122"/>
              </a:endParaRPr>
            </a:p>
          </p:txBody>
        </p:sp>
        <p:grpSp>
          <p:nvGrpSpPr>
            <p:cNvPr id="10254"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55"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56"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57"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58"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59"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0"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1"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2"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3"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4"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5"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6"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sp>
        <p:nvSpPr>
          <p:cNvPr id="10251" name="Rectangle 83"/>
          <p:cNvSpPr>
            <a:spLocks noChangeArrowheads="1"/>
          </p:cNvSpPr>
          <p:nvPr/>
        </p:nvSpPr>
        <p:spPr bwMode="auto">
          <a:xfrm>
            <a:off x="16449520" y="1788585"/>
            <a:ext cx="2119696" cy="177846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32" tIns="53417" rIns="106832" bIns="53417">
            <a:spAutoFit/>
          </a:bodyPr>
          <a:lstStyle/>
          <a:p>
            <a:pPr algn="l" defTabSz="1219170" eaLnBrk="0">
              <a:lnSpc>
                <a:spcPct val="120000"/>
              </a:lnSpc>
              <a:spcBef>
                <a:spcPct val="20000"/>
              </a:spcBef>
              <a:buFont typeface="Arial" pitchFamily="34" charset="0"/>
              <a:buNone/>
            </a:pPr>
            <a:r>
              <a:rPr lang="zh-CN" altLang="en-US" sz="1467">
                <a:solidFill>
                  <a:srgbClr val="FFFFFF"/>
                </a:solidFill>
                <a:latin typeface="Calibri" pitchFamily="34" charset="0"/>
                <a:ea typeface="宋体" pitchFamily="2" charset="-122"/>
              </a:rPr>
              <a:t>配色参考方案：</a:t>
            </a:r>
          </a:p>
          <a:p>
            <a:pPr algn="l" defTabSz="1219170" eaLnBrk="0">
              <a:lnSpc>
                <a:spcPct val="120000"/>
              </a:lnSpc>
              <a:spcBef>
                <a:spcPct val="20000"/>
              </a:spcBef>
              <a:buFont typeface="Arial" pitchFamily="34" charset="0"/>
              <a:buNone/>
            </a:pPr>
            <a:r>
              <a:rPr lang="zh-CN" altLang="en-US" sz="1467">
                <a:solidFill>
                  <a:srgbClr val="FFFFFF"/>
                </a:solidFill>
                <a:latin typeface="Calibri" pitchFamily="34" charset="0"/>
                <a:ea typeface="宋体" pitchFamily="2" charset="-122"/>
              </a:rPr>
              <a:t>建议同一页面内不超过四种颜色，以下是</a:t>
            </a:r>
            <a:r>
              <a:rPr lang="en-US" altLang="zh-CN" sz="1467">
                <a:solidFill>
                  <a:srgbClr val="FFFFFF"/>
                </a:solidFill>
                <a:latin typeface="Calibri" pitchFamily="34" charset="0"/>
                <a:ea typeface="宋体" pitchFamily="2" charset="-122"/>
              </a:rPr>
              <a:t>13</a:t>
            </a:r>
            <a:r>
              <a:rPr lang="zh-CN" altLang="en-US" sz="1467">
                <a:solidFill>
                  <a:srgbClr val="FFFFFF"/>
                </a:solidFill>
                <a:latin typeface="Calibri" pitchFamily="34" charset="0"/>
                <a:ea typeface="宋体" pitchFamily="2" charset="-122"/>
              </a:rPr>
              <a:t>组配色方案，同一页面内只选择一组使用。（仅供参考）</a:t>
            </a:r>
          </a:p>
        </p:txBody>
      </p:sp>
      <p:sp>
        <p:nvSpPr>
          <p:cNvPr id="10252" name="Rectangle 84"/>
          <p:cNvSpPr>
            <a:spLocks noChangeArrowheads="1"/>
          </p:cNvSpPr>
          <p:nvPr/>
        </p:nvSpPr>
        <p:spPr bwMode="auto">
          <a:xfrm>
            <a:off x="16449519" y="10585"/>
            <a:ext cx="1992684" cy="64969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32" tIns="53417" rIns="106832" bIns="53417">
            <a:spAutoFit/>
          </a:bodyPr>
          <a:lstStyle/>
          <a:p>
            <a:pPr algn="l" defTabSz="1219170" hangingPunct="1">
              <a:lnSpc>
                <a:spcPct val="120000"/>
              </a:lnSpc>
              <a:buClr>
                <a:srgbClr val="777777"/>
              </a:buClr>
              <a:buSzPct val="60000"/>
              <a:buFont typeface="Wingdings" pitchFamily="2" charset="2"/>
              <a:buNone/>
            </a:pPr>
            <a:r>
              <a:rPr lang="zh-CN" altLang="en-US" sz="1467">
                <a:solidFill>
                  <a:srgbClr val="FFFFFF"/>
                </a:solidFill>
                <a:latin typeface="Calibri" pitchFamily="34" charset="0"/>
                <a:ea typeface="宋体" pitchFamily="2" charset="-122"/>
              </a:rPr>
              <a:t>客户或者合作伙伴的标志放在右上角</a:t>
            </a:r>
            <a:r>
              <a:rPr lang="en-US" altLang="zh-CN" sz="1467">
                <a:solidFill>
                  <a:srgbClr val="FFFFFF"/>
                </a:solidFill>
                <a:latin typeface="Calibri" pitchFamily="34" charset="0"/>
                <a:ea typeface="宋体" pitchFamily="2" charset="-122"/>
              </a:rPr>
              <a:t>.</a:t>
            </a:r>
            <a:endParaRPr lang="zh-CN" altLang="en-US" sz="1467">
              <a:solidFill>
                <a:srgbClr val="FFFFFF"/>
              </a:solidFill>
              <a:latin typeface="Calibri" pitchFamily="34" charset="0"/>
              <a:ea typeface="宋体" pitchFamily="2" charset="-122"/>
            </a:endParaRPr>
          </a:p>
        </p:txBody>
      </p:sp>
      <p:sp>
        <p:nvSpPr>
          <p:cNvPr id="79" name="Rectangle 21"/>
          <p:cNvSpPr>
            <a:spLocks noChangeArrowheads="1"/>
          </p:cNvSpPr>
          <p:nvPr userDrawn="1"/>
        </p:nvSpPr>
        <p:spPr bwMode="auto">
          <a:xfrm>
            <a:off x="6730820" y="8621250"/>
            <a:ext cx="2164889" cy="246221"/>
          </a:xfrm>
          <a:prstGeom prst="rect">
            <a:avLst/>
          </a:prstGeom>
          <a:noFill/>
          <a:ln w="9525" algn="ctr">
            <a:noFill/>
            <a:miter lim="800000"/>
            <a:headEnd/>
            <a:tailEnd/>
          </a:ln>
          <a:effectLst/>
        </p:spPr>
        <p:txBody>
          <a:bodyPr wrap="none" lIns="106776" tIns="0" rIns="106776" bIns="0">
            <a:spAutoFit/>
          </a:bodyPr>
          <a:lstStyle/>
          <a:p>
            <a:pPr algn="l" defTabSz="1068891" eaLnBrk="0">
              <a:defRPr/>
            </a:pPr>
            <a:r>
              <a:rPr lang="en-US" altLang="zh-CN" sz="1600" dirty="0" smtClean="0">
                <a:latin typeface="FrutigerNext LT Medium"/>
                <a:ea typeface="华文细黑"/>
              </a:rPr>
              <a:t>Huawei Confidential</a:t>
            </a:r>
            <a:endParaRPr lang="en-US" altLang="zh-CN" sz="1600" dirty="0">
              <a:latin typeface="FrutigerNext LT Medium"/>
              <a:ea typeface="华文细黑"/>
            </a:endParaRPr>
          </a:p>
        </p:txBody>
      </p:sp>
      <p:sp>
        <p:nvSpPr>
          <p:cNvPr id="81" name="Rectangle 5"/>
          <p:cNvSpPr>
            <a:spLocks noChangeArrowheads="1"/>
          </p:cNvSpPr>
          <p:nvPr userDrawn="1"/>
        </p:nvSpPr>
        <p:spPr bwMode="auto">
          <a:xfrm>
            <a:off x="11282655" y="8652935"/>
            <a:ext cx="3206356" cy="4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defTabSz="1219170" eaLnBrk="0">
              <a:lnSpc>
                <a:spcPct val="85000"/>
              </a:lnSpc>
            </a:pPr>
            <a:r>
              <a:rPr lang="de-DE" altLang="zh-CN" sz="1600" dirty="0" smtClean="0">
                <a:latin typeface="FrutigerNext LT Bold" pitchFamily="34" charset="0"/>
                <a:ea typeface="MS PGothic" pitchFamily="34" charset="-128"/>
              </a:rPr>
              <a:t> </a:t>
            </a:r>
            <a:fld id="{A4C34F22-587E-473D-9099-376F4F013A30}" type="slidenum">
              <a:rPr lang="de-DE" altLang="zh-CN" sz="1600">
                <a:latin typeface="FrutigerNext LT Bold" pitchFamily="34" charset="0"/>
                <a:ea typeface="MS PGothic" pitchFamily="34" charset="-128"/>
              </a:rPr>
              <a:pPr algn="l" defTabSz="1219170" eaLnBrk="0">
                <a:lnSpc>
                  <a:spcPct val="85000"/>
                </a:lnSpc>
              </a:pPr>
              <a:t>‹#›</a:t>
            </a:fld>
            <a:endParaRPr lang="en-GB" altLang="zh-CN" sz="1600" dirty="0">
              <a:latin typeface="FrutigerNext LT Bold" pitchFamily="34" charset="0"/>
              <a:ea typeface="MS PGothic" pitchFamily="34" charset="-128"/>
            </a:endParaRPr>
          </a:p>
        </p:txBody>
      </p:sp>
    </p:spTree>
    <p:extLst>
      <p:ext uri="{BB962C8B-B14F-4D97-AF65-F5344CB8AC3E}">
        <p14:creationId xmlns:p14="http://schemas.microsoft.com/office/powerpoint/2010/main" val="239927832"/>
      </p:ext>
    </p:extLst>
  </p:cSld>
  <p:clrMap bg1="lt1" tx1="dk1" bg2="lt2" tx2="dk2" accent1="accent1" accent2="accent2" accent3="accent3" accent4="accent4" accent5="accent5" accent6="accent6" hlink="hlink" folHlink="folHlink"/>
  <p:sldLayoutIdLst>
    <p:sldLayoutId id="2147484254"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4267"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4267"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4267"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4267" b="1">
          <a:solidFill>
            <a:srgbClr val="990000"/>
          </a:solidFill>
          <a:latin typeface="黑体" pitchFamily="49" charset="-122"/>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0" fontAlgn="base" hangingPunct="0">
        <a:lnSpc>
          <a:spcPct val="140000"/>
        </a:lnSpc>
        <a:spcBef>
          <a:spcPct val="0"/>
        </a:spcBef>
        <a:spcAft>
          <a:spcPct val="0"/>
        </a:spcAft>
        <a:buClr>
          <a:srgbClr val="777777"/>
        </a:buClr>
        <a:buSzPct val="60000"/>
        <a:buFont typeface="Wingdings" pitchFamily="2" charset="2"/>
        <a:buChar char="l"/>
        <a:defRPr sz="2667">
          <a:solidFill>
            <a:schemeClr val="tx1"/>
          </a:solidFill>
          <a:latin typeface="+mn-lt"/>
          <a:ea typeface="黑体" pitchFamily="49" charset="-122"/>
          <a:cs typeface="+mn-cs"/>
        </a:defRPr>
      </a:lvl1pPr>
      <a:lvl2pPr marL="990575" indent="-38099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523962" indent="-304792" algn="l" rtl="0" eaLnBrk="0" fontAlgn="base" hangingPunct="0">
        <a:lnSpc>
          <a:spcPct val="140000"/>
        </a:lnSpc>
        <a:spcBef>
          <a:spcPct val="0"/>
        </a:spcBef>
        <a:spcAft>
          <a:spcPct val="0"/>
        </a:spcAft>
        <a:buSzPct val="50000"/>
        <a:buFont typeface="Wingdings" pitchFamily="2" charset="2"/>
        <a:buChar char="n"/>
        <a:defRPr sz="2133">
          <a:solidFill>
            <a:schemeClr val="tx1"/>
          </a:solidFill>
          <a:latin typeface="+mn-lt"/>
          <a:ea typeface="+mn-ea"/>
          <a:cs typeface="+mn-cs"/>
        </a:defRPr>
      </a:lvl3pPr>
      <a:lvl4pPr marL="2133547" indent="-304792" algn="l" rtl="0" eaLnBrk="0" fontAlgn="base" hangingPunct="0">
        <a:lnSpc>
          <a:spcPct val="140000"/>
        </a:lnSpc>
        <a:spcBef>
          <a:spcPct val="0"/>
        </a:spcBef>
        <a:spcAft>
          <a:spcPct val="0"/>
        </a:spcAft>
        <a:buChar char="–"/>
        <a:defRPr sz="1867">
          <a:solidFill>
            <a:schemeClr val="tx1"/>
          </a:solidFill>
          <a:latin typeface="+mn-lt"/>
          <a:ea typeface="+mn-ea"/>
          <a:cs typeface="+mn-cs"/>
        </a:defRPr>
      </a:lvl4pPr>
      <a:lvl5pPr marL="2743131" indent="-304792" algn="l" rtl="0" eaLnBrk="0" fontAlgn="base" hangingPunct="0">
        <a:lnSpc>
          <a:spcPct val="140000"/>
        </a:lnSpc>
        <a:spcBef>
          <a:spcPct val="0"/>
        </a:spcBef>
        <a:spcAft>
          <a:spcPct val="0"/>
        </a:spcAft>
        <a:buFont typeface="Arial" pitchFamily="34" charset="0"/>
        <a:buChar char="~"/>
        <a:defRPr sz="1600">
          <a:solidFill>
            <a:schemeClr val="tx1"/>
          </a:solidFill>
          <a:latin typeface="+mn-lt"/>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9" name="Picture 104" descr="PPT胶片内页元素-16比9-内页灰条"/>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8299451"/>
            <a:ext cx="16251239" cy="84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01" descr="图片3副本"/>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4092" y="8516412"/>
            <a:ext cx="1726919" cy="41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8"/>
          <p:cNvSpPr txBox="1">
            <a:spLocks noChangeArrowheads="1"/>
          </p:cNvSpPr>
          <p:nvPr/>
        </p:nvSpPr>
        <p:spPr bwMode="auto">
          <a:xfrm>
            <a:off x="1168210" y="8639283"/>
            <a:ext cx="3569359"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106791"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lgn="l">
              <a:defRPr/>
            </a:pPr>
            <a:r>
              <a:rPr lang="en-US" altLang="zh-CN" sz="1600" dirty="0" smtClean="0">
                <a:solidFill>
                  <a:srgbClr val="000000"/>
                </a:solidFill>
                <a:latin typeface="FrutigerNext LT Bold" pitchFamily="34" charset="0"/>
                <a:ea typeface="MS PGothic" pitchFamily="34" charset="-128"/>
              </a:rPr>
              <a:t>HUAWEI TECHNOLOGIES CO., LTD.</a:t>
            </a:r>
          </a:p>
        </p:txBody>
      </p:sp>
      <p:sp>
        <p:nvSpPr>
          <p:cNvPr id="8197" name="Rectangle 13"/>
          <p:cNvSpPr>
            <a:spLocks noGrp="1" noChangeArrowheads="1"/>
          </p:cNvSpPr>
          <p:nvPr>
            <p:ph type="title"/>
          </p:nvPr>
        </p:nvSpPr>
        <p:spPr bwMode="auto">
          <a:xfrm>
            <a:off x="1170327" y="433921"/>
            <a:ext cx="13916935" cy="1162049"/>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dirty="0" smtClean="0"/>
              <a:t>单击此处编辑母版标题样式</a:t>
            </a:r>
          </a:p>
        </p:txBody>
      </p:sp>
      <p:sp>
        <p:nvSpPr>
          <p:cNvPr id="10247" name="Rectangle 21"/>
          <p:cNvSpPr>
            <a:spLocks noChangeArrowheads="1"/>
          </p:cNvSpPr>
          <p:nvPr/>
        </p:nvSpPr>
        <p:spPr bwMode="auto">
          <a:xfrm>
            <a:off x="6543102" y="8658399"/>
            <a:ext cx="2788401" cy="205121"/>
          </a:xfrm>
          <a:prstGeom prst="rect">
            <a:avLst/>
          </a:prstGeom>
          <a:noFill/>
          <a:ln w="9525" algn="ctr">
            <a:noFill/>
            <a:miter lim="800000"/>
            <a:headEnd/>
            <a:tailEnd/>
          </a:ln>
          <a:effectLst/>
        </p:spPr>
        <p:txBody>
          <a:bodyPr wrap="none" lIns="106748" tIns="0" rIns="106748" bIns="0">
            <a:spAutoFit/>
          </a:bodyPr>
          <a:lstStyle/>
          <a:p>
            <a:pPr algn="l" defTabSz="1068569" eaLnBrk="0">
              <a:defRPr/>
            </a:pPr>
            <a:r>
              <a:rPr lang="zh-CN" altLang="en-US" sz="1333" dirty="0" smtClean="0">
                <a:latin typeface="华文细黑"/>
                <a:ea typeface="华文细黑"/>
              </a:rPr>
              <a:t>华为保密信息，未经授权禁止扩散</a:t>
            </a:r>
            <a:endParaRPr lang="en-US" altLang="zh-CN" sz="1333" dirty="0">
              <a:latin typeface="华文细黑"/>
              <a:ea typeface="华文细黑"/>
            </a:endParaRPr>
          </a:p>
        </p:txBody>
      </p:sp>
      <p:sp>
        <p:nvSpPr>
          <p:cNvPr id="8199" name="Rectangle 68"/>
          <p:cNvSpPr>
            <a:spLocks noGrp="1" noChangeArrowheads="1"/>
          </p:cNvSpPr>
          <p:nvPr>
            <p:ph type="body" idx="1"/>
          </p:nvPr>
        </p:nvSpPr>
        <p:spPr bwMode="auto">
          <a:xfrm>
            <a:off x="1170327" y="2171704"/>
            <a:ext cx="13916935" cy="5592233"/>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3471670" y="922868"/>
            <a:ext cx="3279742" cy="7365672"/>
          </a:xfrm>
          <a:prstGeom prst="rect">
            <a:avLst/>
          </a:prstGeom>
          <a:noFill/>
          <a:ln w="9525">
            <a:noFill/>
            <a:miter lim="800000"/>
            <a:headEnd/>
            <a:tailEnd/>
          </a:ln>
          <a:effectLst/>
        </p:spPr>
        <p:txBody>
          <a:bodyPr lIns="106804" tIns="53404" rIns="106804" bIns="53404">
            <a:spAutoFit/>
          </a:bodyPr>
          <a:lstStyle/>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英文标题</a:t>
            </a:r>
            <a:r>
              <a:rPr lang="en-US" altLang="zh-CN" sz="1467" dirty="0">
                <a:solidFill>
                  <a:srgbClr val="FFFFFF"/>
                </a:solidFill>
                <a:latin typeface="Calibri" pitchFamily="34" charset="0"/>
                <a:ea typeface="宋体" charset="-122"/>
              </a:rPr>
              <a:t>:32-35pt  </a:t>
            </a:r>
            <a:endParaRPr lang="zh-CN" altLang="en-US" sz="1467" dirty="0">
              <a:solidFill>
                <a:srgbClr val="FFFFFF"/>
              </a:solidFill>
              <a:latin typeface="Calibri" pitchFamily="34" charset="0"/>
              <a:ea typeface="宋体" charset="-122"/>
            </a:endParaRP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颜色</a:t>
            </a:r>
            <a:r>
              <a:rPr lang="en-US" altLang="zh-CN" sz="1467" dirty="0">
                <a:solidFill>
                  <a:srgbClr val="FFFFFF"/>
                </a:solidFill>
                <a:latin typeface="Calibri" pitchFamily="34" charset="0"/>
                <a:ea typeface="宋体" charset="-122"/>
              </a:rPr>
              <a:t>: R153 G0 B0</a:t>
            </a: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内部使用字体 </a:t>
            </a:r>
            <a:r>
              <a:rPr lang="en-US" altLang="zh-CN" sz="1467" dirty="0">
                <a:solidFill>
                  <a:srgbClr val="FFFFFF"/>
                </a:solidFill>
                <a:latin typeface="Calibri" pitchFamily="34" charset="0"/>
                <a:ea typeface="宋体" charset="-122"/>
              </a:rPr>
              <a:t>:</a:t>
            </a:r>
          </a:p>
          <a:p>
            <a:pPr marL="457051" indent="-457051" algn="r" defTabSz="1219170" eaLnBrk="0">
              <a:lnSpc>
                <a:spcPct val="125000"/>
              </a:lnSpc>
              <a:spcBef>
                <a:spcPct val="20000"/>
              </a:spcBef>
              <a:buFont typeface="Arial" charset="0"/>
              <a:buNone/>
              <a:defRPr/>
            </a:pPr>
            <a:r>
              <a:rPr lang="en-US" altLang="zh-CN" sz="1467" dirty="0" err="1">
                <a:solidFill>
                  <a:srgbClr val="FFFFFF"/>
                </a:solidFill>
                <a:latin typeface="Calibri" pitchFamily="34" charset="0"/>
                <a:ea typeface="宋体" charset="-122"/>
              </a:rPr>
              <a:t>FrutigerNext</a:t>
            </a:r>
            <a:r>
              <a:rPr lang="en-US" altLang="zh-CN" sz="1467" dirty="0">
                <a:solidFill>
                  <a:srgbClr val="FFFFFF"/>
                </a:solidFill>
                <a:latin typeface="Calibri" pitchFamily="34" charset="0"/>
                <a:ea typeface="宋体" charset="-122"/>
              </a:rPr>
              <a:t> LT Medium</a:t>
            </a: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外部使用字体 </a:t>
            </a:r>
            <a:r>
              <a:rPr lang="en-US" altLang="zh-CN" sz="1467" dirty="0">
                <a:solidFill>
                  <a:srgbClr val="FFFFFF"/>
                </a:solidFill>
                <a:latin typeface="Calibri" pitchFamily="34" charset="0"/>
                <a:ea typeface="宋体" charset="-122"/>
              </a:rPr>
              <a:t>: Arial</a:t>
            </a:r>
          </a:p>
          <a:p>
            <a:pPr marL="457051" indent="-457051" algn="r" defTabSz="1219170" eaLnBrk="0">
              <a:lnSpc>
                <a:spcPct val="75000"/>
              </a:lnSpc>
              <a:spcBef>
                <a:spcPct val="20000"/>
              </a:spcBef>
              <a:buFont typeface="Arial" charset="0"/>
              <a:buNone/>
              <a:defRPr/>
            </a:pPr>
            <a:endParaRPr lang="en-US" altLang="zh-CN" sz="1467" dirty="0">
              <a:solidFill>
                <a:srgbClr val="FFFFFF"/>
              </a:solidFill>
              <a:latin typeface="Calibri" pitchFamily="34" charset="0"/>
              <a:ea typeface="宋体" charset="-122"/>
            </a:endParaRP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中文标题</a:t>
            </a:r>
            <a:r>
              <a:rPr lang="en-US" altLang="zh-CN" sz="1467" dirty="0">
                <a:solidFill>
                  <a:srgbClr val="FFFFFF"/>
                </a:solidFill>
                <a:latin typeface="Calibri" pitchFamily="34" charset="0"/>
                <a:ea typeface="宋体" charset="-122"/>
              </a:rPr>
              <a:t>:30-32pt  </a:t>
            </a:r>
            <a:endParaRPr lang="zh-CN" altLang="en-US" sz="1467" dirty="0">
              <a:solidFill>
                <a:srgbClr val="FFFFFF"/>
              </a:solidFill>
              <a:latin typeface="Calibri" pitchFamily="34" charset="0"/>
              <a:ea typeface="宋体" charset="-122"/>
            </a:endParaRP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颜色</a:t>
            </a:r>
            <a:r>
              <a:rPr lang="en-US" altLang="zh-CN" sz="1467" dirty="0">
                <a:solidFill>
                  <a:srgbClr val="FFFFFF"/>
                </a:solidFill>
                <a:latin typeface="Calibri" pitchFamily="34" charset="0"/>
                <a:ea typeface="宋体" charset="-122"/>
              </a:rPr>
              <a:t>: R153 G0 B0</a:t>
            </a: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字体</a:t>
            </a:r>
            <a:r>
              <a:rPr lang="en-US" altLang="zh-CN" sz="1467" dirty="0">
                <a:solidFill>
                  <a:srgbClr val="FFFFFF"/>
                </a:solidFill>
                <a:latin typeface="Calibri" pitchFamily="34" charset="0"/>
                <a:ea typeface="宋体" charset="-122"/>
              </a:rPr>
              <a:t>:</a:t>
            </a:r>
            <a:r>
              <a:rPr lang="zh-CN" altLang="en-US" sz="1467" dirty="0">
                <a:solidFill>
                  <a:srgbClr val="FFFFFF"/>
                </a:solidFill>
                <a:latin typeface="Calibri" pitchFamily="34" charset="0"/>
                <a:ea typeface="宋体" charset="-122"/>
              </a:rPr>
              <a:t>黑体</a:t>
            </a:r>
          </a:p>
          <a:p>
            <a:pPr marL="457051" indent="-457051" algn="r" defTabSz="1219170" eaLnBrk="0">
              <a:lnSpc>
                <a:spcPct val="125000"/>
              </a:lnSpc>
              <a:spcBef>
                <a:spcPct val="20000"/>
              </a:spcBef>
              <a:buFont typeface="Arial" charset="0"/>
              <a:buNone/>
              <a:defRPr/>
            </a:pPr>
            <a:endParaRPr lang="zh-CN" altLang="en-US" sz="1467" dirty="0">
              <a:solidFill>
                <a:srgbClr val="FFFFFF"/>
              </a:solidFill>
              <a:latin typeface="Calibri" pitchFamily="34" charset="0"/>
              <a:ea typeface="宋体" charset="-122"/>
            </a:endParaRPr>
          </a:p>
          <a:p>
            <a:pPr marL="457051" indent="-457051" algn="r" defTabSz="1219170" eaLnBrk="0">
              <a:lnSpc>
                <a:spcPct val="125000"/>
              </a:lnSpc>
              <a:spcBef>
                <a:spcPct val="20000"/>
              </a:spcBef>
              <a:buFont typeface="Arial" charset="0"/>
              <a:buNone/>
              <a:defRPr/>
            </a:pPr>
            <a:endParaRPr lang="zh-CN" altLang="en-US" sz="1467" dirty="0">
              <a:solidFill>
                <a:srgbClr val="FFFFFF"/>
              </a:solidFill>
              <a:latin typeface="Calibri" pitchFamily="34" charset="0"/>
              <a:ea typeface="宋体" charset="-122"/>
            </a:endParaRPr>
          </a:p>
          <a:p>
            <a:pPr marL="457051" indent="-457051" algn="r" defTabSz="1219170" eaLnBrk="0">
              <a:lnSpc>
                <a:spcPct val="125000"/>
              </a:lnSpc>
              <a:spcBef>
                <a:spcPct val="20000"/>
              </a:spcBef>
              <a:buFont typeface="Arial" charset="0"/>
              <a:buNone/>
              <a:defRPr/>
            </a:pPr>
            <a:endParaRPr lang="zh-CN" altLang="en-US" sz="1467" dirty="0">
              <a:solidFill>
                <a:srgbClr val="FFFFFF"/>
              </a:solidFill>
              <a:latin typeface="Calibri" pitchFamily="34" charset="0"/>
              <a:ea typeface="宋体" charset="-122"/>
            </a:endParaRP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英文正文</a:t>
            </a:r>
            <a:r>
              <a:rPr lang="en-US" altLang="zh-CN" sz="1467" dirty="0">
                <a:solidFill>
                  <a:srgbClr val="FFFFFF"/>
                </a:solidFill>
                <a:latin typeface="Calibri" pitchFamily="34" charset="0"/>
                <a:ea typeface="宋体" charset="-122"/>
              </a:rPr>
              <a:t>:20-22pt</a:t>
            </a: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子目录 </a:t>
            </a:r>
            <a:r>
              <a:rPr lang="en-US" altLang="zh-CN" sz="1467" dirty="0">
                <a:solidFill>
                  <a:srgbClr val="FFFFFF"/>
                </a:solidFill>
                <a:latin typeface="Calibri" pitchFamily="34" charset="0"/>
                <a:ea typeface="宋体" charset="-122"/>
              </a:rPr>
              <a:t>(2-5</a:t>
            </a:r>
            <a:r>
              <a:rPr lang="zh-CN" altLang="en-US" sz="1467" dirty="0">
                <a:solidFill>
                  <a:srgbClr val="FFFFFF"/>
                </a:solidFill>
                <a:latin typeface="Calibri" pitchFamily="34" charset="0"/>
                <a:ea typeface="宋体" charset="-122"/>
              </a:rPr>
              <a:t>级</a:t>
            </a:r>
            <a:r>
              <a:rPr lang="en-US" altLang="zh-CN" sz="1467" dirty="0">
                <a:solidFill>
                  <a:srgbClr val="FFFFFF"/>
                </a:solidFill>
                <a:latin typeface="Calibri" pitchFamily="34" charset="0"/>
                <a:ea typeface="宋体" charset="-122"/>
              </a:rPr>
              <a:t>) :18pt  </a:t>
            </a: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颜色</a:t>
            </a:r>
            <a:r>
              <a:rPr lang="en-US" altLang="zh-CN" sz="1467" dirty="0">
                <a:solidFill>
                  <a:srgbClr val="FFFFFF"/>
                </a:solidFill>
                <a:latin typeface="Calibri" pitchFamily="34" charset="0"/>
                <a:ea typeface="宋体" charset="-122"/>
              </a:rPr>
              <a:t>:</a:t>
            </a:r>
            <a:r>
              <a:rPr lang="zh-CN" altLang="en-US" sz="1467" dirty="0">
                <a:solidFill>
                  <a:srgbClr val="FFFFFF"/>
                </a:solidFill>
                <a:latin typeface="Calibri" pitchFamily="34" charset="0"/>
                <a:ea typeface="宋体" charset="-122"/>
              </a:rPr>
              <a:t>黑色</a:t>
            </a: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内部使用字体 </a:t>
            </a:r>
            <a:r>
              <a:rPr lang="en-US" altLang="zh-CN" sz="1467" dirty="0">
                <a:solidFill>
                  <a:srgbClr val="FFFFFF"/>
                </a:solidFill>
                <a:latin typeface="Calibri" pitchFamily="34" charset="0"/>
                <a:ea typeface="宋体" charset="-122"/>
              </a:rPr>
              <a:t>:</a:t>
            </a:r>
          </a:p>
          <a:p>
            <a:pPr marL="457051" indent="-457051" algn="r" defTabSz="1219170" eaLnBrk="0">
              <a:lnSpc>
                <a:spcPct val="125000"/>
              </a:lnSpc>
              <a:spcBef>
                <a:spcPct val="20000"/>
              </a:spcBef>
              <a:buFont typeface="Arial" charset="0"/>
              <a:buNone/>
              <a:defRPr/>
            </a:pPr>
            <a:r>
              <a:rPr lang="en-US" altLang="zh-CN" sz="1467" dirty="0" err="1">
                <a:solidFill>
                  <a:srgbClr val="FFFFFF"/>
                </a:solidFill>
                <a:latin typeface="Calibri" pitchFamily="34" charset="0"/>
                <a:ea typeface="宋体" charset="-122"/>
              </a:rPr>
              <a:t>FrutigerNext</a:t>
            </a:r>
            <a:r>
              <a:rPr lang="en-US" altLang="zh-CN" sz="1467" dirty="0">
                <a:solidFill>
                  <a:srgbClr val="FFFFFF"/>
                </a:solidFill>
                <a:latin typeface="Calibri" pitchFamily="34" charset="0"/>
                <a:ea typeface="宋体" charset="-122"/>
              </a:rPr>
              <a:t> LT Regular</a:t>
            </a: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外部使用字体 </a:t>
            </a:r>
            <a:r>
              <a:rPr lang="en-US" altLang="zh-CN" sz="1467" dirty="0">
                <a:solidFill>
                  <a:srgbClr val="FFFFFF"/>
                </a:solidFill>
                <a:latin typeface="Calibri" pitchFamily="34" charset="0"/>
                <a:ea typeface="宋体" charset="-122"/>
              </a:rPr>
              <a:t>: Arial</a:t>
            </a:r>
          </a:p>
          <a:p>
            <a:pPr marL="457051" indent="-457051" algn="r" defTabSz="1219170" eaLnBrk="0">
              <a:lnSpc>
                <a:spcPct val="75000"/>
              </a:lnSpc>
              <a:spcBef>
                <a:spcPct val="20000"/>
              </a:spcBef>
              <a:buFont typeface="Arial" charset="0"/>
              <a:buNone/>
              <a:defRPr/>
            </a:pPr>
            <a:endParaRPr lang="en-US" altLang="zh-CN" sz="1467" dirty="0">
              <a:solidFill>
                <a:srgbClr val="FFFFFF"/>
              </a:solidFill>
              <a:latin typeface="Calibri" pitchFamily="34" charset="0"/>
              <a:ea typeface="宋体" charset="-122"/>
            </a:endParaRP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中文正文</a:t>
            </a:r>
            <a:r>
              <a:rPr lang="en-US" altLang="zh-CN" sz="1467" dirty="0">
                <a:solidFill>
                  <a:srgbClr val="FFFFFF"/>
                </a:solidFill>
                <a:latin typeface="Calibri" pitchFamily="34" charset="0"/>
                <a:ea typeface="宋体" charset="-122"/>
              </a:rPr>
              <a:t>:18-20pt</a:t>
            </a: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子目录</a:t>
            </a:r>
            <a:r>
              <a:rPr lang="en-US" altLang="zh-CN" sz="1467" dirty="0">
                <a:solidFill>
                  <a:srgbClr val="FFFFFF"/>
                </a:solidFill>
                <a:latin typeface="Calibri" pitchFamily="34" charset="0"/>
                <a:ea typeface="宋体" charset="-122"/>
              </a:rPr>
              <a:t>(2-5</a:t>
            </a:r>
            <a:r>
              <a:rPr lang="zh-CN" altLang="en-US" sz="1467" dirty="0">
                <a:solidFill>
                  <a:srgbClr val="FFFFFF"/>
                </a:solidFill>
                <a:latin typeface="Calibri" pitchFamily="34" charset="0"/>
                <a:ea typeface="宋体" charset="-122"/>
              </a:rPr>
              <a:t>级</a:t>
            </a:r>
            <a:r>
              <a:rPr lang="en-US" altLang="zh-CN" sz="1467" dirty="0">
                <a:solidFill>
                  <a:srgbClr val="FFFFFF"/>
                </a:solidFill>
                <a:latin typeface="Calibri" pitchFamily="34" charset="0"/>
                <a:ea typeface="宋体" charset="-122"/>
              </a:rPr>
              <a:t>):18pt </a:t>
            </a:r>
            <a:endParaRPr lang="zh-CN" altLang="en-US" sz="1467" dirty="0">
              <a:solidFill>
                <a:srgbClr val="FFFFFF"/>
              </a:solidFill>
              <a:latin typeface="Calibri" pitchFamily="34" charset="0"/>
              <a:ea typeface="宋体" charset="-122"/>
            </a:endParaRP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颜色</a:t>
            </a:r>
            <a:r>
              <a:rPr lang="en-US" altLang="zh-CN" sz="1467" dirty="0">
                <a:solidFill>
                  <a:srgbClr val="FFFFFF"/>
                </a:solidFill>
                <a:latin typeface="Calibri" pitchFamily="34" charset="0"/>
                <a:ea typeface="宋体" charset="-122"/>
              </a:rPr>
              <a:t>:</a:t>
            </a:r>
            <a:r>
              <a:rPr lang="zh-CN" altLang="en-US" sz="1467" dirty="0">
                <a:solidFill>
                  <a:srgbClr val="FFFFFF"/>
                </a:solidFill>
                <a:latin typeface="Calibri" pitchFamily="34" charset="0"/>
                <a:ea typeface="宋体" charset="-122"/>
              </a:rPr>
              <a:t>黑色</a:t>
            </a:r>
          </a:p>
          <a:p>
            <a:pPr marL="457051" indent="-457051" algn="r" defTabSz="1219170" eaLnBrk="0">
              <a:lnSpc>
                <a:spcPct val="125000"/>
              </a:lnSpc>
              <a:spcBef>
                <a:spcPct val="20000"/>
              </a:spcBef>
              <a:buFont typeface="Arial" charset="0"/>
              <a:buNone/>
              <a:defRPr/>
            </a:pPr>
            <a:r>
              <a:rPr lang="zh-CN" altLang="en-US" sz="1467" dirty="0">
                <a:solidFill>
                  <a:srgbClr val="FFFFFF"/>
                </a:solidFill>
                <a:latin typeface="Calibri" pitchFamily="34" charset="0"/>
                <a:ea typeface="宋体" charset="-122"/>
              </a:rPr>
              <a:t>字体</a:t>
            </a:r>
            <a:r>
              <a:rPr lang="en-US" altLang="zh-CN" sz="1467" dirty="0">
                <a:solidFill>
                  <a:srgbClr val="FFFFFF"/>
                </a:solidFill>
                <a:latin typeface="Calibri" pitchFamily="34" charset="0"/>
                <a:ea typeface="宋体" charset="-122"/>
              </a:rPr>
              <a:t>:</a:t>
            </a:r>
            <a:r>
              <a:rPr lang="zh-CN" altLang="en-US" sz="1467" dirty="0">
                <a:solidFill>
                  <a:srgbClr val="FFFFFF"/>
                </a:solidFill>
                <a:latin typeface="Calibri" pitchFamily="34" charset="0"/>
                <a:ea typeface="宋体" charset="-122"/>
              </a:rPr>
              <a:t>细黑体</a:t>
            </a:r>
            <a:r>
              <a:rPr lang="zh-CN" altLang="en-US" sz="1467" b="1" dirty="0">
                <a:solidFill>
                  <a:srgbClr val="FFFFFF"/>
                </a:solidFill>
                <a:latin typeface="Arial" charset="0"/>
                <a:ea typeface="华文细黑"/>
              </a:rPr>
              <a:t> </a:t>
            </a:r>
          </a:p>
        </p:txBody>
      </p:sp>
      <p:sp>
        <p:nvSpPr>
          <p:cNvPr id="10251" name="Rectangle 83"/>
          <p:cNvSpPr>
            <a:spLocks noChangeArrowheads="1"/>
          </p:cNvSpPr>
          <p:nvPr/>
        </p:nvSpPr>
        <p:spPr bwMode="auto">
          <a:xfrm>
            <a:off x="16449521" y="1788586"/>
            <a:ext cx="2119696" cy="1778437"/>
          </a:xfrm>
          <a:prstGeom prst="rect">
            <a:avLst/>
          </a:prstGeom>
          <a:noFill/>
          <a:ln w="9525">
            <a:noFill/>
            <a:miter lim="800000"/>
            <a:headEnd/>
            <a:tailEnd/>
          </a:ln>
          <a:effectLst/>
        </p:spPr>
        <p:txBody>
          <a:bodyPr lIns="106804" tIns="53404" rIns="106804" bIns="53404">
            <a:spAutoFit/>
          </a:bodyPr>
          <a:lstStyle/>
          <a:p>
            <a:pPr algn="l" defTabSz="1219170" eaLnBrk="0">
              <a:lnSpc>
                <a:spcPct val="120000"/>
              </a:lnSpc>
              <a:spcBef>
                <a:spcPct val="20000"/>
              </a:spcBef>
              <a:buFont typeface="Arial" charset="0"/>
              <a:buNone/>
              <a:defRPr/>
            </a:pPr>
            <a:r>
              <a:rPr lang="zh-CN" altLang="en-US" sz="1467">
                <a:solidFill>
                  <a:srgbClr val="FFFFFF"/>
                </a:solidFill>
                <a:latin typeface="Calibri" pitchFamily="34" charset="0"/>
                <a:ea typeface="宋体" charset="-122"/>
              </a:rPr>
              <a:t>配色参考方案：</a:t>
            </a:r>
          </a:p>
          <a:p>
            <a:pPr algn="l" defTabSz="1219170" eaLnBrk="0">
              <a:lnSpc>
                <a:spcPct val="120000"/>
              </a:lnSpc>
              <a:spcBef>
                <a:spcPct val="20000"/>
              </a:spcBef>
              <a:buFont typeface="Arial" charset="0"/>
              <a:buNone/>
              <a:defRPr/>
            </a:pPr>
            <a:r>
              <a:rPr lang="zh-CN" altLang="en-US" sz="1467">
                <a:solidFill>
                  <a:srgbClr val="FFFFFF"/>
                </a:solidFill>
                <a:latin typeface="Calibri" pitchFamily="34" charset="0"/>
                <a:ea typeface="宋体" charset="-122"/>
              </a:rPr>
              <a:t>建议同一页面内不超过四种颜色，以下是</a:t>
            </a:r>
            <a:r>
              <a:rPr lang="en-US" altLang="zh-CN" sz="1467">
                <a:solidFill>
                  <a:srgbClr val="FFFFFF"/>
                </a:solidFill>
                <a:latin typeface="Calibri" pitchFamily="34" charset="0"/>
                <a:ea typeface="宋体" charset="-122"/>
              </a:rPr>
              <a:t>13</a:t>
            </a:r>
            <a:r>
              <a:rPr lang="zh-CN" altLang="en-US" sz="1467">
                <a:solidFill>
                  <a:srgbClr val="FFFFFF"/>
                </a:solidFill>
                <a:latin typeface="Calibri" pitchFamily="34" charset="0"/>
                <a:ea typeface="宋体" charset="-122"/>
              </a:rPr>
              <a:t>组配色方案，同一页面内只选择一组使用。（仅供参考）</a:t>
            </a:r>
          </a:p>
        </p:txBody>
      </p:sp>
      <p:sp>
        <p:nvSpPr>
          <p:cNvPr id="10252" name="Rectangle 84"/>
          <p:cNvSpPr>
            <a:spLocks noChangeArrowheads="1"/>
          </p:cNvSpPr>
          <p:nvPr/>
        </p:nvSpPr>
        <p:spPr bwMode="auto">
          <a:xfrm>
            <a:off x="16449518" y="10585"/>
            <a:ext cx="1992684" cy="649666"/>
          </a:xfrm>
          <a:prstGeom prst="rect">
            <a:avLst/>
          </a:prstGeom>
          <a:noFill/>
          <a:ln w="9525">
            <a:noFill/>
            <a:miter lim="800000"/>
            <a:headEnd/>
            <a:tailEnd/>
          </a:ln>
          <a:effectLst/>
        </p:spPr>
        <p:txBody>
          <a:bodyPr lIns="106804" tIns="53404" rIns="106804" bIns="53404">
            <a:spAutoFit/>
          </a:bodyPr>
          <a:lstStyle/>
          <a:p>
            <a:pPr algn="l" defTabSz="1219170" hangingPunct="1">
              <a:lnSpc>
                <a:spcPct val="120000"/>
              </a:lnSpc>
              <a:buClr>
                <a:srgbClr val="777777"/>
              </a:buClr>
              <a:buSzPct val="60000"/>
              <a:buFont typeface="Wingdings" pitchFamily="2" charset="2"/>
              <a:buNone/>
              <a:defRPr/>
            </a:pPr>
            <a:r>
              <a:rPr lang="zh-CN" altLang="en-US" sz="1467">
                <a:solidFill>
                  <a:srgbClr val="FFFFFF"/>
                </a:solidFill>
                <a:latin typeface="Calibri" pitchFamily="34" charset="0"/>
                <a:ea typeface="宋体" charset="-122"/>
              </a:rPr>
              <a:t>客户或者合作伙伴的标志放在右上角</a:t>
            </a:r>
            <a:r>
              <a:rPr lang="en-US" altLang="zh-CN" sz="1467">
                <a:solidFill>
                  <a:srgbClr val="FFFFFF"/>
                </a:solidFill>
                <a:latin typeface="Calibri" pitchFamily="34" charset="0"/>
                <a:ea typeface="宋体" charset="-122"/>
              </a:rPr>
              <a:t>.</a:t>
            </a:r>
            <a:endParaRPr lang="zh-CN" altLang="en-US" sz="1467">
              <a:solidFill>
                <a:srgbClr val="FFFFFF"/>
              </a:solidFill>
              <a:latin typeface="Calibri" pitchFamily="34" charset="0"/>
              <a:ea typeface="宋体" charset="-122"/>
            </a:endParaRPr>
          </a:p>
        </p:txBody>
      </p:sp>
      <p:sp>
        <p:nvSpPr>
          <p:cNvPr id="6149" name="Rectangle 5"/>
          <p:cNvSpPr>
            <a:spLocks noChangeArrowheads="1"/>
          </p:cNvSpPr>
          <p:nvPr/>
        </p:nvSpPr>
        <p:spPr bwMode="auto">
          <a:xfrm>
            <a:off x="11309750" y="8639285"/>
            <a:ext cx="3728519" cy="607484"/>
          </a:xfrm>
          <a:prstGeom prst="rect">
            <a:avLst/>
          </a:prstGeom>
          <a:noFill/>
          <a:ln w="9525">
            <a:noFill/>
            <a:miter lim="800000"/>
            <a:headEnd/>
            <a:tailEnd/>
          </a:ln>
        </p:spPr>
        <p:txBody>
          <a:bodyPr lIns="0" tIns="0" rIns="0" bIns="0"/>
          <a:lstStyle/>
          <a:p>
            <a:pPr algn="l" defTabSz="1219170" eaLnBrk="0">
              <a:lnSpc>
                <a:spcPct val="85000"/>
              </a:lnSpc>
              <a:defRPr/>
            </a:pPr>
            <a:r>
              <a:rPr lang="de-DE" altLang="zh-CN" sz="1600">
                <a:latin typeface="FrutigerNext LT Bold" pitchFamily="34" charset="0"/>
              </a:rPr>
              <a:t>Page </a:t>
            </a:r>
            <a:fld id="{52A5D625-72FF-4364-B088-B7F11232586A}" type="slidenum">
              <a:rPr lang="de-DE" altLang="zh-CN" sz="1600">
                <a:latin typeface="FrutigerNext LT Bold" pitchFamily="34" charset="0"/>
              </a:rPr>
              <a:pPr algn="l" defTabSz="1219170" eaLnBrk="0">
                <a:lnSpc>
                  <a:spcPct val="85000"/>
                </a:lnSpc>
                <a:defRPr/>
              </a:pPr>
              <a:t>‹#›</a:t>
            </a:fld>
            <a:endParaRPr lang="en-GB" altLang="zh-CN" sz="1600">
              <a:latin typeface="FrutigerNext LT Bold" pitchFamily="34" charset="0"/>
            </a:endParaRPr>
          </a:p>
        </p:txBody>
      </p:sp>
      <p:grpSp>
        <p:nvGrpSpPr>
          <p:cNvPr id="82" name="Group 148"/>
          <p:cNvGrpSpPr>
            <a:grpSpLocks/>
          </p:cNvGrpSpPr>
          <p:nvPr/>
        </p:nvGrpSpPr>
        <p:grpSpPr bwMode="auto">
          <a:xfrm>
            <a:off x="16579353" y="4682086"/>
            <a:ext cx="1634228" cy="4298951"/>
            <a:chOff x="5839" y="2251"/>
            <a:chExt cx="579" cy="2031"/>
          </a:xfrm>
        </p:grpSpPr>
        <p:sp>
          <p:nvSpPr>
            <p:cNvPr id="83" name="Rectangle 149"/>
            <p:cNvSpPr>
              <a:spLocks noChangeArrowheads="1"/>
            </p:cNvSpPr>
            <p:nvPr userDrawn="1"/>
          </p:nvSpPr>
          <p:spPr bwMode="auto">
            <a:xfrm>
              <a:off x="5839" y="3156"/>
              <a:ext cx="579" cy="218"/>
            </a:xfrm>
            <a:prstGeom prst="rect">
              <a:avLst/>
            </a:prstGeom>
            <a:solidFill>
              <a:srgbClr val="FFFFFF"/>
            </a:solidFill>
            <a:ln w="9525" algn="ctr">
              <a:noFill/>
              <a:miter lim="800000"/>
              <a:headEnd/>
              <a:tailEnd/>
            </a:ln>
            <a:effectLst/>
          </p:spPr>
          <p:txBody>
            <a:bodyPr lIns="91425" tIns="45712" rIns="91425" bIns="45712" anchor="ctr">
              <a:spAutoFit/>
            </a:bodyPr>
            <a:lstStyle/>
            <a:p>
              <a:pPr algn="l" defTabSz="1219170" hangingPunct="1">
                <a:defRPr/>
              </a:pPr>
              <a:endParaRPr lang="zh-CN" altLang="en-US" sz="2399">
                <a:latin typeface="Calibri" pitchFamily="34" charset="0"/>
                <a:ea typeface="宋体" charset="-122"/>
              </a:endParaRPr>
            </a:p>
          </p:txBody>
        </p:sp>
        <p:grpSp>
          <p:nvGrpSpPr>
            <p:cNvPr id="84" name="Group 150"/>
            <p:cNvGrpSpPr>
              <a:grpSpLocks/>
            </p:cNvGrpSpPr>
            <p:nvPr userDrawn="1"/>
          </p:nvGrpSpPr>
          <p:grpSpPr bwMode="auto">
            <a:xfrm>
              <a:off x="5893" y="2387"/>
              <a:ext cx="466" cy="115"/>
              <a:chOff x="5893" y="2387"/>
              <a:chExt cx="466" cy="115"/>
            </a:xfrm>
          </p:grpSpPr>
          <p:sp>
            <p:nvSpPr>
              <p:cNvPr id="145"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46" name="Rectangle 152"/>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47"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48"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85" name="Group 155"/>
            <p:cNvGrpSpPr>
              <a:grpSpLocks/>
            </p:cNvGrpSpPr>
            <p:nvPr userDrawn="1"/>
          </p:nvGrpSpPr>
          <p:grpSpPr bwMode="auto">
            <a:xfrm>
              <a:off x="5893" y="2523"/>
              <a:ext cx="466" cy="115"/>
              <a:chOff x="5893" y="2523"/>
              <a:chExt cx="466" cy="115"/>
            </a:xfrm>
          </p:grpSpPr>
          <p:sp>
            <p:nvSpPr>
              <p:cNvPr id="141"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42" name="Rectangle 157"/>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43"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44"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86" name="Group 160"/>
            <p:cNvGrpSpPr>
              <a:grpSpLocks/>
            </p:cNvGrpSpPr>
            <p:nvPr userDrawn="1"/>
          </p:nvGrpSpPr>
          <p:grpSpPr bwMode="auto">
            <a:xfrm>
              <a:off x="5893" y="2659"/>
              <a:ext cx="466" cy="115"/>
              <a:chOff x="5893" y="2659"/>
              <a:chExt cx="466" cy="115"/>
            </a:xfrm>
          </p:grpSpPr>
          <p:sp>
            <p:nvSpPr>
              <p:cNvPr id="137"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38" name="Rectangle 162"/>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39"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40"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87" name="Group 165"/>
            <p:cNvGrpSpPr>
              <a:grpSpLocks/>
            </p:cNvGrpSpPr>
            <p:nvPr userDrawn="1"/>
          </p:nvGrpSpPr>
          <p:grpSpPr bwMode="auto">
            <a:xfrm>
              <a:off x="5893" y="2251"/>
              <a:ext cx="466" cy="119"/>
              <a:chOff x="5893" y="2251"/>
              <a:chExt cx="466" cy="119"/>
            </a:xfrm>
          </p:grpSpPr>
          <p:sp>
            <p:nvSpPr>
              <p:cNvPr id="133" name="Rectangle 166"/>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34"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35"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36"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88" name="Group 170"/>
            <p:cNvGrpSpPr>
              <a:grpSpLocks/>
            </p:cNvGrpSpPr>
            <p:nvPr userDrawn="1"/>
          </p:nvGrpSpPr>
          <p:grpSpPr bwMode="auto">
            <a:xfrm>
              <a:off x="5893" y="2886"/>
              <a:ext cx="466" cy="115"/>
              <a:chOff x="5893" y="2886"/>
              <a:chExt cx="466" cy="115"/>
            </a:xfrm>
          </p:grpSpPr>
          <p:sp>
            <p:nvSpPr>
              <p:cNvPr id="129"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30" name="Rectangle 172"/>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31"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32"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89" name="Group 175"/>
            <p:cNvGrpSpPr>
              <a:grpSpLocks/>
            </p:cNvGrpSpPr>
            <p:nvPr userDrawn="1"/>
          </p:nvGrpSpPr>
          <p:grpSpPr bwMode="auto">
            <a:xfrm>
              <a:off x="5893" y="3022"/>
              <a:ext cx="466" cy="115"/>
              <a:chOff x="5893" y="3022"/>
              <a:chExt cx="466" cy="115"/>
            </a:xfrm>
          </p:grpSpPr>
          <p:sp>
            <p:nvSpPr>
              <p:cNvPr id="125"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26" name="Rectangle 177"/>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27"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28"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90" name="Group 180"/>
            <p:cNvGrpSpPr>
              <a:grpSpLocks/>
            </p:cNvGrpSpPr>
            <p:nvPr userDrawn="1"/>
          </p:nvGrpSpPr>
          <p:grpSpPr bwMode="auto">
            <a:xfrm>
              <a:off x="5893" y="3158"/>
              <a:ext cx="466" cy="115"/>
              <a:chOff x="5893" y="3158"/>
              <a:chExt cx="466" cy="115"/>
            </a:xfrm>
          </p:grpSpPr>
          <p:sp>
            <p:nvSpPr>
              <p:cNvPr id="121"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22" name="Rectangle 182"/>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23"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24"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91" name="Group 185"/>
            <p:cNvGrpSpPr>
              <a:grpSpLocks/>
            </p:cNvGrpSpPr>
            <p:nvPr userDrawn="1"/>
          </p:nvGrpSpPr>
          <p:grpSpPr bwMode="auto">
            <a:xfrm>
              <a:off x="5893" y="3385"/>
              <a:ext cx="466" cy="115"/>
              <a:chOff x="5893" y="3385"/>
              <a:chExt cx="466" cy="115"/>
            </a:xfrm>
          </p:grpSpPr>
          <p:sp>
            <p:nvSpPr>
              <p:cNvPr id="117"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18" name="Rectangle 187"/>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19"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20"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92" name="Group 190"/>
            <p:cNvGrpSpPr>
              <a:grpSpLocks/>
            </p:cNvGrpSpPr>
            <p:nvPr userDrawn="1"/>
          </p:nvGrpSpPr>
          <p:grpSpPr bwMode="auto">
            <a:xfrm>
              <a:off x="5893" y="3521"/>
              <a:ext cx="466" cy="115"/>
              <a:chOff x="5893" y="3521"/>
              <a:chExt cx="466" cy="115"/>
            </a:xfrm>
          </p:grpSpPr>
          <p:sp>
            <p:nvSpPr>
              <p:cNvPr id="113"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14" name="Rectangle 192"/>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15"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16"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93" name="Group 195"/>
            <p:cNvGrpSpPr>
              <a:grpSpLocks/>
            </p:cNvGrpSpPr>
            <p:nvPr userDrawn="1"/>
          </p:nvGrpSpPr>
          <p:grpSpPr bwMode="auto">
            <a:xfrm>
              <a:off x="5893" y="3657"/>
              <a:ext cx="466" cy="115"/>
              <a:chOff x="5893" y="3657"/>
              <a:chExt cx="466" cy="115"/>
            </a:xfrm>
          </p:grpSpPr>
          <p:sp>
            <p:nvSpPr>
              <p:cNvPr id="109"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10" name="Rectangle 197"/>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11"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12"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94" name="Group 200"/>
            <p:cNvGrpSpPr>
              <a:grpSpLocks/>
            </p:cNvGrpSpPr>
            <p:nvPr userDrawn="1"/>
          </p:nvGrpSpPr>
          <p:grpSpPr bwMode="auto">
            <a:xfrm>
              <a:off x="5893" y="3884"/>
              <a:ext cx="466" cy="115"/>
              <a:chOff x="5893" y="3884"/>
              <a:chExt cx="466" cy="115"/>
            </a:xfrm>
          </p:grpSpPr>
          <p:sp>
            <p:nvSpPr>
              <p:cNvPr id="105"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06" name="Rectangle 202"/>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07"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08"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95" name="Group 205"/>
            <p:cNvGrpSpPr>
              <a:grpSpLocks/>
            </p:cNvGrpSpPr>
            <p:nvPr userDrawn="1"/>
          </p:nvGrpSpPr>
          <p:grpSpPr bwMode="auto">
            <a:xfrm>
              <a:off x="5893" y="4026"/>
              <a:ext cx="466" cy="115"/>
              <a:chOff x="5893" y="4026"/>
              <a:chExt cx="466" cy="115"/>
            </a:xfrm>
          </p:grpSpPr>
          <p:sp>
            <p:nvSpPr>
              <p:cNvPr id="101"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02" name="Rectangle 207"/>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03"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04"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nvGrpSpPr>
            <p:cNvPr id="96" name="Group 210"/>
            <p:cNvGrpSpPr>
              <a:grpSpLocks/>
            </p:cNvGrpSpPr>
            <p:nvPr userDrawn="1"/>
          </p:nvGrpSpPr>
          <p:grpSpPr bwMode="auto">
            <a:xfrm>
              <a:off x="5893" y="4167"/>
              <a:ext cx="466" cy="115"/>
              <a:chOff x="5893" y="4167"/>
              <a:chExt cx="466" cy="115"/>
            </a:xfrm>
          </p:grpSpPr>
          <p:sp>
            <p:nvSpPr>
              <p:cNvPr id="97"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98" name="Rectangle 212"/>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99"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sp>
            <p:nvSpPr>
              <p:cNvPr id="100"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lgn="l" defTabSz="1219170" hangingPunct="1">
                  <a:defRPr/>
                </a:pPr>
                <a:endParaRPr lang="zh-CN" altLang="en-US" sz="2399">
                  <a:latin typeface="Calibri" pitchFamily="34" charset="0"/>
                  <a:ea typeface="宋体" charset="-122"/>
                </a:endParaRPr>
              </a:p>
            </p:txBody>
          </p:sp>
        </p:grpSp>
      </p:grpSp>
    </p:spTree>
    <p:extLst>
      <p:ext uri="{BB962C8B-B14F-4D97-AF65-F5344CB8AC3E}">
        <p14:creationId xmlns:p14="http://schemas.microsoft.com/office/powerpoint/2010/main" val="372316288"/>
      </p:ext>
    </p:extLst>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4265"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4265"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4265"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4265"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4265" b="1">
          <a:solidFill>
            <a:srgbClr val="990000"/>
          </a:solidFill>
          <a:latin typeface="黑体" pitchFamily="49" charset="-122"/>
          <a:ea typeface="黑体" pitchFamily="49" charset="-122"/>
          <a:cs typeface="宋体" charset="-122"/>
        </a:defRPr>
      </a:lvl5pPr>
      <a:lvl6pPr marL="609402" algn="l" rtl="0" eaLnBrk="1" fontAlgn="base" hangingPunct="1">
        <a:spcBef>
          <a:spcPct val="0"/>
        </a:spcBef>
        <a:spcAft>
          <a:spcPct val="0"/>
        </a:spcAft>
        <a:defRPr sz="4265" b="1">
          <a:solidFill>
            <a:srgbClr val="990000"/>
          </a:solidFill>
          <a:latin typeface="FrutigerNext LT Medium" pitchFamily="34" charset="0"/>
          <a:ea typeface="华文细黑" pitchFamily="2" charset="-122"/>
          <a:cs typeface="宋体" charset="-122"/>
        </a:defRPr>
      </a:lvl6pPr>
      <a:lvl7pPr marL="1218804" algn="l" rtl="0" eaLnBrk="1" fontAlgn="base" hangingPunct="1">
        <a:spcBef>
          <a:spcPct val="0"/>
        </a:spcBef>
        <a:spcAft>
          <a:spcPct val="0"/>
        </a:spcAft>
        <a:defRPr sz="4265" b="1">
          <a:solidFill>
            <a:srgbClr val="990000"/>
          </a:solidFill>
          <a:latin typeface="FrutigerNext LT Medium" pitchFamily="34" charset="0"/>
          <a:ea typeface="华文细黑" pitchFamily="2" charset="-122"/>
          <a:cs typeface="宋体" charset="-122"/>
        </a:defRPr>
      </a:lvl7pPr>
      <a:lvl8pPr marL="1828206" algn="l" rtl="0" eaLnBrk="1" fontAlgn="base" hangingPunct="1">
        <a:spcBef>
          <a:spcPct val="0"/>
        </a:spcBef>
        <a:spcAft>
          <a:spcPct val="0"/>
        </a:spcAft>
        <a:defRPr sz="4265" b="1">
          <a:solidFill>
            <a:srgbClr val="990000"/>
          </a:solidFill>
          <a:latin typeface="FrutigerNext LT Medium" pitchFamily="34" charset="0"/>
          <a:ea typeface="华文细黑" pitchFamily="2" charset="-122"/>
          <a:cs typeface="宋体" charset="-122"/>
        </a:defRPr>
      </a:lvl8pPr>
      <a:lvl9pPr marL="2437607" algn="l" rtl="0" eaLnBrk="1" fontAlgn="base" hangingPunct="1">
        <a:spcBef>
          <a:spcPct val="0"/>
        </a:spcBef>
        <a:spcAft>
          <a:spcPct val="0"/>
        </a:spcAft>
        <a:defRPr sz="4265" b="1">
          <a:solidFill>
            <a:srgbClr val="990000"/>
          </a:solidFill>
          <a:latin typeface="FrutigerNext LT Medium" pitchFamily="34" charset="0"/>
          <a:ea typeface="华文细黑" pitchFamily="2" charset="-122"/>
          <a:cs typeface="宋体" charset="-122"/>
        </a:defRPr>
      </a:lvl9pPr>
    </p:titleStyle>
    <p:bodyStyle>
      <a:lvl1pPr marL="457051" indent="-457051" algn="l" rtl="0" eaLnBrk="0" fontAlgn="base" hangingPunct="0">
        <a:lnSpc>
          <a:spcPct val="140000"/>
        </a:lnSpc>
        <a:spcBef>
          <a:spcPct val="0"/>
        </a:spcBef>
        <a:spcAft>
          <a:spcPct val="0"/>
        </a:spcAft>
        <a:buClr>
          <a:srgbClr val="777777"/>
        </a:buClr>
        <a:buSzPct val="60000"/>
        <a:buFont typeface="Wingdings" pitchFamily="2" charset="2"/>
        <a:buChar char="l"/>
        <a:defRPr sz="2665">
          <a:solidFill>
            <a:schemeClr val="tx1"/>
          </a:solidFill>
          <a:latin typeface="+mn-ea"/>
          <a:ea typeface="+mn-ea"/>
          <a:cs typeface="+mn-cs"/>
        </a:defRPr>
      </a:lvl1pPr>
      <a:lvl2pPr marL="990278" indent="-38087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1523505" indent="-304700" algn="l" rtl="0" eaLnBrk="0" fontAlgn="base" hangingPunct="0">
        <a:lnSpc>
          <a:spcPct val="140000"/>
        </a:lnSpc>
        <a:spcBef>
          <a:spcPct val="0"/>
        </a:spcBef>
        <a:spcAft>
          <a:spcPct val="0"/>
        </a:spcAft>
        <a:buSzPct val="50000"/>
        <a:buFont typeface="Wingdings" pitchFamily="2" charset="2"/>
        <a:buChar char="n"/>
        <a:defRPr sz="2133">
          <a:solidFill>
            <a:schemeClr val="tx1"/>
          </a:solidFill>
          <a:latin typeface="+mn-ea"/>
          <a:ea typeface="+mn-ea"/>
          <a:cs typeface="+mn-cs"/>
        </a:defRPr>
      </a:lvl3pPr>
      <a:lvl4pPr marL="2132907" indent="-304700" algn="l" rtl="0" eaLnBrk="0" fontAlgn="base" hangingPunct="0">
        <a:lnSpc>
          <a:spcPct val="140000"/>
        </a:lnSpc>
        <a:spcBef>
          <a:spcPct val="0"/>
        </a:spcBef>
        <a:spcAft>
          <a:spcPct val="0"/>
        </a:spcAft>
        <a:buChar char="–"/>
        <a:defRPr sz="1867">
          <a:solidFill>
            <a:schemeClr val="tx1"/>
          </a:solidFill>
          <a:latin typeface="+mn-ea"/>
          <a:ea typeface="+mn-ea"/>
          <a:cs typeface="+mn-cs"/>
        </a:defRPr>
      </a:lvl4pPr>
      <a:lvl5pPr marL="2742309" indent="-304700" algn="l" rtl="0" eaLnBrk="0" fontAlgn="base" hangingPunct="0">
        <a:lnSpc>
          <a:spcPct val="140000"/>
        </a:lnSpc>
        <a:spcBef>
          <a:spcPct val="0"/>
        </a:spcBef>
        <a:spcAft>
          <a:spcPct val="0"/>
        </a:spcAft>
        <a:buFont typeface="Arial" charset="0"/>
        <a:buChar char="~"/>
        <a:defRPr sz="1600">
          <a:solidFill>
            <a:schemeClr val="tx1"/>
          </a:solidFill>
          <a:latin typeface="+mn-ea"/>
          <a:ea typeface="+mn-ea"/>
          <a:cs typeface="+mn-cs"/>
        </a:defRPr>
      </a:lvl5pPr>
      <a:lvl6pPr marL="3351711" indent="-304700"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1112" indent="-304700"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0514" indent="-304700"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79916" indent="-304700"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9"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00157"/>
            <a:ext cx="16268878" cy="8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1343509" y="8602134"/>
            <a:ext cx="3569388" cy="246221"/>
          </a:xfrm>
          <a:prstGeom prst="rect">
            <a:avLst/>
          </a:prstGeom>
          <a:noFill/>
          <a:ln>
            <a:noFill/>
          </a:ln>
          <a:extLst/>
        </p:spPr>
        <p:txBody>
          <a:bodyPr wrap="none" lIns="0" tIns="0" rIns="106820"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lgn="l">
              <a:defRPr/>
            </a:pPr>
            <a:r>
              <a:rPr lang="en-US" altLang="zh-CN" sz="1600" smtClean="0">
                <a:solidFill>
                  <a:srgbClr val="000000"/>
                </a:solidFill>
                <a:latin typeface="FrutigerNext LT Bold" pitchFamily="34" charset="0"/>
                <a:ea typeface="MS PGothic" pitchFamily="34" charset="-128"/>
              </a:rPr>
              <a:t>HUAWEI TECHNOLOGIES CO., LTD.</a:t>
            </a:r>
          </a:p>
        </p:txBody>
      </p:sp>
      <p:pic>
        <p:nvPicPr>
          <p:cNvPr id="4100" name="Picture 9"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416" y="8514645"/>
            <a:ext cx="2331383" cy="41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3"/>
          <p:cNvSpPr>
            <a:spLocks noGrp="1" noChangeArrowheads="1"/>
          </p:cNvSpPr>
          <p:nvPr>
            <p:ph type="title"/>
          </p:nvPr>
        </p:nvSpPr>
        <p:spPr bwMode="auto">
          <a:xfrm>
            <a:off x="1343509" y="434622"/>
            <a:ext cx="13570570" cy="116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0048" rIns="60097" bIns="30048" numCol="1" anchor="ctr" anchorCtr="0" compatLnSpc="1">
            <a:prstTxWarp prst="textNoShape">
              <a:avLst/>
            </a:prstTxWarp>
          </a:bodyPr>
          <a:lstStyle/>
          <a:p>
            <a:pPr lvl="0"/>
            <a:r>
              <a:rPr lang="zh-CN" altLang="en-US" smtClean="0"/>
              <a:t>单击此处编辑母版标题样式</a:t>
            </a:r>
          </a:p>
        </p:txBody>
      </p:sp>
      <p:sp>
        <p:nvSpPr>
          <p:cNvPr id="4102" name="Rectangle 68"/>
          <p:cNvSpPr>
            <a:spLocks noGrp="1" noChangeArrowheads="1"/>
          </p:cNvSpPr>
          <p:nvPr>
            <p:ph type="body" idx="1"/>
          </p:nvPr>
        </p:nvSpPr>
        <p:spPr bwMode="auto">
          <a:xfrm>
            <a:off x="1343509" y="2173111"/>
            <a:ext cx="13570570" cy="55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107" tIns="30053" rIns="60107" bIns="3005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3" name="Rectangle 15"/>
          <p:cNvSpPr>
            <a:spLocks noChangeArrowheads="1"/>
          </p:cNvSpPr>
          <p:nvPr/>
        </p:nvSpPr>
        <p:spPr bwMode="auto">
          <a:xfrm>
            <a:off x="-3471672" y="922867"/>
            <a:ext cx="3279743" cy="714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832" tIns="53417" rIns="106832" bIns="53417">
            <a:spAutoFit/>
          </a:bodyPr>
          <a:lstStyle>
            <a:lvl1pPr marL="257175" indent="-25717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英文标题</a:t>
            </a:r>
            <a:r>
              <a:rPr lang="en-US" altLang="zh-CN" sz="1422" smtClean="0">
                <a:solidFill>
                  <a:srgbClr val="FFFFFF"/>
                </a:solidFill>
                <a:latin typeface="Calibri" panose="020F0502020204030204" pitchFamily="34" charset="0"/>
              </a:rPr>
              <a:t>:32-35pt  </a:t>
            </a: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颜色</a:t>
            </a:r>
            <a:r>
              <a:rPr lang="en-US" altLang="zh-CN" sz="1422" smtClean="0">
                <a:solidFill>
                  <a:srgbClr val="FFFFFF"/>
                </a:solidFill>
                <a:latin typeface="Calibri" panose="020F0502020204030204" pitchFamily="34" charset="0"/>
              </a:rPr>
              <a:t>: R153 G0 B0</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内部使用字体 </a:t>
            </a:r>
            <a:r>
              <a:rPr lang="en-US" altLang="zh-CN" sz="1422" smtClean="0">
                <a:solidFill>
                  <a:srgbClr val="FFFFFF"/>
                </a:solidFill>
                <a:latin typeface="Calibri" panose="020F0502020204030204" pitchFamily="34" charset="0"/>
              </a:rPr>
              <a:t>:</a:t>
            </a:r>
          </a:p>
          <a:p>
            <a:pPr algn="r" defTabSz="1625620" eaLnBrk="0">
              <a:lnSpc>
                <a:spcPct val="125000"/>
              </a:lnSpc>
              <a:spcBef>
                <a:spcPct val="20000"/>
              </a:spcBef>
              <a:buFont typeface="Arial" panose="020B0604020202020204" pitchFamily="34" charset="0"/>
              <a:buNone/>
              <a:defRPr/>
            </a:pPr>
            <a:r>
              <a:rPr lang="en-US" altLang="zh-CN" sz="1422" smtClean="0">
                <a:solidFill>
                  <a:srgbClr val="FFFFFF"/>
                </a:solidFill>
                <a:latin typeface="Calibri" panose="020F0502020204030204" pitchFamily="34" charset="0"/>
              </a:rPr>
              <a:t>FrutigerNext LT Medium</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外部使用字体 </a:t>
            </a:r>
            <a:r>
              <a:rPr lang="en-US" altLang="zh-CN" sz="1422" smtClean="0">
                <a:solidFill>
                  <a:srgbClr val="FFFFFF"/>
                </a:solidFill>
                <a:latin typeface="Calibri" panose="020F0502020204030204" pitchFamily="34" charset="0"/>
              </a:rPr>
              <a:t>: Arial</a:t>
            </a:r>
          </a:p>
          <a:p>
            <a:pPr algn="r" defTabSz="1625620" eaLnBrk="0">
              <a:lnSpc>
                <a:spcPct val="75000"/>
              </a:lnSpc>
              <a:spcBef>
                <a:spcPct val="20000"/>
              </a:spcBef>
              <a:buFont typeface="Arial" panose="020B0604020202020204" pitchFamily="34" charset="0"/>
              <a:buNone/>
              <a:defRPr/>
            </a:pPr>
            <a:endParaRPr lang="en-US" altLang="zh-CN"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中文标题</a:t>
            </a:r>
            <a:r>
              <a:rPr lang="en-US" altLang="zh-CN" sz="1422" smtClean="0">
                <a:solidFill>
                  <a:srgbClr val="FFFFFF"/>
                </a:solidFill>
                <a:latin typeface="Calibri" panose="020F0502020204030204" pitchFamily="34" charset="0"/>
              </a:rPr>
              <a:t>:30-32pt  </a:t>
            </a: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颜色</a:t>
            </a:r>
            <a:r>
              <a:rPr lang="en-US" altLang="zh-CN" sz="1422" smtClean="0">
                <a:solidFill>
                  <a:srgbClr val="FFFFFF"/>
                </a:solidFill>
                <a:latin typeface="Calibri" panose="020F0502020204030204" pitchFamily="34" charset="0"/>
              </a:rPr>
              <a:t>: R153 G0 B0</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字体</a:t>
            </a:r>
            <a:r>
              <a:rPr lang="en-US" altLang="zh-CN" sz="1422" smtClean="0">
                <a:solidFill>
                  <a:srgbClr val="FFFFFF"/>
                </a:solidFill>
                <a:latin typeface="Calibri" panose="020F0502020204030204" pitchFamily="34" charset="0"/>
              </a:rPr>
              <a:t>:</a:t>
            </a:r>
            <a:r>
              <a:rPr lang="zh-CN" altLang="en-US" sz="1422" smtClean="0">
                <a:solidFill>
                  <a:srgbClr val="FFFFFF"/>
                </a:solidFill>
                <a:latin typeface="Calibri" panose="020F0502020204030204" pitchFamily="34" charset="0"/>
              </a:rPr>
              <a:t>黑体</a:t>
            </a:r>
          </a:p>
          <a:p>
            <a:pPr algn="r" defTabSz="1625620" eaLnBrk="0">
              <a:lnSpc>
                <a:spcPct val="125000"/>
              </a:lnSpc>
              <a:spcBef>
                <a:spcPct val="20000"/>
              </a:spcBef>
              <a:buFont typeface="Arial" panose="020B0604020202020204" pitchFamily="34" charset="0"/>
              <a:buNone/>
              <a:defRPr/>
            </a:pP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英文正文</a:t>
            </a:r>
            <a:r>
              <a:rPr lang="en-US" altLang="zh-CN" sz="1422" smtClean="0">
                <a:solidFill>
                  <a:srgbClr val="FFFFFF"/>
                </a:solidFill>
                <a:latin typeface="Calibri" panose="020F0502020204030204" pitchFamily="34" charset="0"/>
              </a:rPr>
              <a:t>:20-22pt</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子目录 </a:t>
            </a:r>
            <a:r>
              <a:rPr lang="en-US" altLang="zh-CN" sz="1422" smtClean="0">
                <a:solidFill>
                  <a:srgbClr val="FFFFFF"/>
                </a:solidFill>
                <a:latin typeface="Calibri" panose="020F0502020204030204" pitchFamily="34" charset="0"/>
              </a:rPr>
              <a:t>(2-5</a:t>
            </a:r>
            <a:r>
              <a:rPr lang="zh-CN" altLang="en-US" sz="1422" smtClean="0">
                <a:solidFill>
                  <a:srgbClr val="FFFFFF"/>
                </a:solidFill>
                <a:latin typeface="Calibri" panose="020F0502020204030204" pitchFamily="34" charset="0"/>
              </a:rPr>
              <a:t>级</a:t>
            </a:r>
            <a:r>
              <a:rPr lang="en-US" altLang="zh-CN" sz="1422" smtClean="0">
                <a:solidFill>
                  <a:srgbClr val="FFFFFF"/>
                </a:solidFill>
                <a:latin typeface="Calibri" panose="020F0502020204030204" pitchFamily="34" charset="0"/>
              </a:rPr>
              <a:t>) :18pt  </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颜色</a:t>
            </a:r>
            <a:r>
              <a:rPr lang="en-US" altLang="zh-CN" sz="1422" smtClean="0">
                <a:solidFill>
                  <a:srgbClr val="FFFFFF"/>
                </a:solidFill>
                <a:latin typeface="Calibri" panose="020F0502020204030204" pitchFamily="34" charset="0"/>
              </a:rPr>
              <a:t>:</a:t>
            </a:r>
            <a:r>
              <a:rPr lang="zh-CN" altLang="en-US" sz="1422" smtClean="0">
                <a:solidFill>
                  <a:srgbClr val="FFFFFF"/>
                </a:solidFill>
                <a:latin typeface="Calibri" panose="020F0502020204030204" pitchFamily="34" charset="0"/>
              </a:rPr>
              <a:t>黑色</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内部使用字体 </a:t>
            </a:r>
            <a:r>
              <a:rPr lang="en-US" altLang="zh-CN" sz="1422" smtClean="0">
                <a:solidFill>
                  <a:srgbClr val="FFFFFF"/>
                </a:solidFill>
                <a:latin typeface="Calibri" panose="020F0502020204030204" pitchFamily="34" charset="0"/>
              </a:rPr>
              <a:t>:</a:t>
            </a:r>
          </a:p>
          <a:p>
            <a:pPr algn="r" defTabSz="1625620" eaLnBrk="0">
              <a:lnSpc>
                <a:spcPct val="125000"/>
              </a:lnSpc>
              <a:spcBef>
                <a:spcPct val="20000"/>
              </a:spcBef>
              <a:buFont typeface="Arial" panose="020B0604020202020204" pitchFamily="34" charset="0"/>
              <a:buNone/>
              <a:defRPr/>
            </a:pPr>
            <a:r>
              <a:rPr lang="en-US" altLang="zh-CN" sz="1422" smtClean="0">
                <a:solidFill>
                  <a:srgbClr val="FFFFFF"/>
                </a:solidFill>
                <a:latin typeface="Calibri" panose="020F0502020204030204" pitchFamily="34" charset="0"/>
              </a:rPr>
              <a:t>FrutigerNext LT Regular</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外部使用字体 </a:t>
            </a:r>
            <a:r>
              <a:rPr lang="en-US" altLang="zh-CN" sz="1422" smtClean="0">
                <a:solidFill>
                  <a:srgbClr val="FFFFFF"/>
                </a:solidFill>
                <a:latin typeface="Calibri" panose="020F0502020204030204" pitchFamily="34" charset="0"/>
              </a:rPr>
              <a:t>: Arial</a:t>
            </a:r>
          </a:p>
          <a:p>
            <a:pPr algn="r" defTabSz="1625620" eaLnBrk="0">
              <a:lnSpc>
                <a:spcPct val="75000"/>
              </a:lnSpc>
              <a:spcBef>
                <a:spcPct val="20000"/>
              </a:spcBef>
              <a:buFont typeface="Arial" panose="020B0604020202020204" pitchFamily="34" charset="0"/>
              <a:buNone/>
              <a:defRPr/>
            </a:pPr>
            <a:endParaRPr lang="en-US" altLang="zh-CN"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中文正文</a:t>
            </a:r>
            <a:r>
              <a:rPr lang="en-US" altLang="zh-CN" sz="1422" smtClean="0">
                <a:solidFill>
                  <a:srgbClr val="FFFFFF"/>
                </a:solidFill>
                <a:latin typeface="Calibri" panose="020F0502020204030204" pitchFamily="34" charset="0"/>
              </a:rPr>
              <a:t>:18-20pt</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子目录</a:t>
            </a:r>
            <a:r>
              <a:rPr lang="en-US" altLang="zh-CN" sz="1422" smtClean="0">
                <a:solidFill>
                  <a:srgbClr val="FFFFFF"/>
                </a:solidFill>
                <a:latin typeface="Calibri" panose="020F0502020204030204" pitchFamily="34" charset="0"/>
              </a:rPr>
              <a:t>(2-5</a:t>
            </a:r>
            <a:r>
              <a:rPr lang="zh-CN" altLang="en-US" sz="1422" smtClean="0">
                <a:solidFill>
                  <a:srgbClr val="FFFFFF"/>
                </a:solidFill>
                <a:latin typeface="Calibri" panose="020F0502020204030204" pitchFamily="34" charset="0"/>
              </a:rPr>
              <a:t>级</a:t>
            </a:r>
            <a:r>
              <a:rPr lang="en-US" altLang="zh-CN" sz="1422" smtClean="0">
                <a:solidFill>
                  <a:srgbClr val="FFFFFF"/>
                </a:solidFill>
                <a:latin typeface="Calibri" panose="020F0502020204030204" pitchFamily="34" charset="0"/>
              </a:rPr>
              <a:t>):18pt </a:t>
            </a:r>
            <a:endParaRPr lang="zh-CN" altLang="en-US" sz="1422" smtClean="0">
              <a:solidFill>
                <a:srgbClr val="FFFFFF"/>
              </a:solidFill>
              <a:latin typeface="Calibri" panose="020F0502020204030204" pitchFamily="34" charset="0"/>
            </a:endParaRP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颜色</a:t>
            </a:r>
            <a:r>
              <a:rPr lang="en-US" altLang="zh-CN" sz="1422" smtClean="0">
                <a:solidFill>
                  <a:srgbClr val="FFFFFF"/>
                </a:solidFill>
                <a:latin typeface="Calibri" panose="020F0502020204030204" pitchFamily="34" charset="0"/>
              </a:rPr>
              <a:t>:</a:t>
            </a:r>
            <a:r>
              <a:rPr lang="zh-CN" altLang="en-US" sz="1422" smtClean="0">
                <a:solidFill>
                  <a:srgbClr val="FFFFFF"/>
                </a:solidFill>
                <a:latin typeface="Calibri" panose="020F0502020204030204" pitchFamily="34" charset="0"/>
              </a:rPr>
              <a:t>黑色</a:t>
            </a:r>
          </a:p>
          <a:p>
            <a:pPr algn="r" defTabSz="1625620" eaLnBrk="0">
              <a:lnSpc>
                <a:spcPct val="125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字体</a:t>
            </a:r>
            <a:r>
              <a:rPr lang="en-US" altLang="zh-CN" sz="1422" smtClean="0">
                <a:solidFill>
                  <a:srgbClr val="FFFFFF"/>
                </a:solidFill>
                <a:latin typeface="Calibri" panose="020F0502020204030204" pitchFamily="34" charset="0"/>
              </a:rPr>
              <a:t>:</a:t>
            </a:r>
            <a:r>
              <a:rPr lang="zh-CN" altLang="en-US" sz="1422" smtClean="0">
                <a:solidFill>
                  <a:srgbClr val="FFFFFF"/>
                </a:solidFill>
                <a:latin typeface="Calibri" panose="020F0502020204030204" pitchFamily="34" charset="0"/>
              </a:rPr>
              <a:t>细黑体</a:t>
            </a:r>
            <a:r>
              <a:rPr lang="zh-CN" altLang="en-US" sz="1422" b="1" smtClean="0">
                <a:solidFill>
                  <a:srgbClr val="FFFFFF"/>
                </a:solidFill>
                <a:ea typeface="华文细黑" panose="02010600040101010101" pitchFamily="2" charset="-122"/>
              </a:rPr>
              <a:t> </a:t>
            </a:r>
          </a:p>
        </p:txBody>
      </p:sp>
      <p:grpSp>
        <p:nvGrpSpPr>
          <p:cNvPr id="4104" name="Group 16"/>
          <p:cNvGrpSpPr>
            <a:grpSpLocks/>
          </p:cNvGrpSpPr>
          <p:nvPr/>
        </p:nvGrpSpPr>
        <p:grpSpPr bwMode="auto">
          <a:xfrm>
            <a:off x="16579354" y="4682067"/>
            <a:ext cx="1634227" cy="4298244"/>
            <a:chOff x="5839" y="2251"/>
            <a:chExt cx="579" cy="2031"/>
          </a:xfrm>
        </p:grpSpPr>
        <p:sp>
          <p:nvSpPr>
            <p:cNvPr id="4109" name="Rectangle 17"/>
            <p:cNvSpPr>
              <a:spLocks noChangeArrowheads="1"/>
            </p:cNvSpPr>
            <p:nvPr userDrawn="1"/>
          </p:nvSpPr>
          <p:spPr bwMode="auto">
            <a:xfrm>
              <a:off x="5839" y="3119"/>
              <a:ext cx="579" cy="2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nvGrpSpPr>
            <p:cNvPr id="4110" name="Group 18"/>
            <p:cNvGrpSpPr>
              <a:grpSpLocks/>
            </p:cNvGrpSpPr>
            <p:nvPr userDrawn="1"/>
          </p:nvGrpSpPr>
          <p:grpSpPr bwMode="auto">
            <a:xfrm>
              <a:off x="5893" y="2387"/>
              <a:ext cx="466" cy="115"/>
              <a:chOff x="5893" y="2387"/>
              <a:chExt cx="466" cy="115"/>
            </a:xfrm>
          </p:grpSpPr>
          <p:sp>
            <p:nvSpPr>
              <p:cNvPr id="4171" name="Rectangle 19"/>
              <p:cNvSpPr>
                <a:spLocks noChangeArrowheads="1"/>
              </p:cNvSpPr>
              <p:nvPr userDrawn="1"/>
            </p:nvSpPr>
            <p:spPr bwMode="auto">
              <a:xfrm flipV="1">
                <a:off x="6010" y="2387"/>
                <a:ext cx="116"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72" name="Rectangle 20"/>
              <p:cNvSpPr>
                <a:spLocks noChangeArrowheads="1"/>
              </p:cNvSpPr>
              <p:nvPr userDrawn="1"/>
            </p:nvSpPr>
            <p:spPr bwMode="auto">
              <a:xfrm flipV="1">
                <a:off x="6126" y="2387"/>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73" name="Rectangle 21"/>
              <p:cNvSpPr>
                <a:spLocks noChangeArrowheads="1"/>
              </p:cNvSpPr>
              <p:nvPr userDrawn="1"/>
            </p:nvSpPr>
            <p:spPr bwMode="auto">
              <a:xfrm flipV="1">
                <a:off x="6242" y="2387"/>
                <a:ext cx="117" cy="115"/>
              </a:xfrm>
              <a:prstGeom prst="rect">
                <a:avLst/>
              </a:prstGeom>
              <a:solidFill>
                <a:srgbClr val="996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74" name="Rectangle 22"/>
              <p:cNvSpPr>
                <a:spLocks noChangeArrowheads="1"/>
              </p:cNvSpPr>
              <p:nvPr userDrawn="1"/>
            </p:nvSpPr>
            <p:spPr bwMode="auto">
              <a:xfrm flipV="1">
                <a:off x="5893" y="2387"/>
                <a:ext cx="117"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1" name="Group 23"/>
            <p:cNvGrpSpPr>
              <a:grpSpLocks/>
            </p:cNvGrpSpPr>
            <p:nvPr userDrawn="1"/>
          </p:nvGrpSpPr>
          <p:grpSpPr bwMode="auto">
            <a:xfrm>
              <a:off x="5893" y="2523"/>
              <a:ext cx="466" cy="115"/>
              <a:chOff x="5893" y="2523"/>
              <a:chExt cx="466" cy="115"/>
            </a:xfrm>
          </p:grpSpPr>
          <p:sp>
            <p:nvSpPr>
              <p:cNvPr id="4167" name="Rectangle 24"/>
              <p:cNvSpPr>
                <a:spLocks noChangeArrowheads="1"/>
              </p:cNvSpPr>
              <p:nvPr userDrawn="1"/>
            </p:nvSpPr>
            <p:spPr bwMode="auto">
              <a:xfrm flipV="1">
                <a:off x="6010" y="2523"/>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8" name="Rectangle 25"/>
              <p:cNvSpPr>
                <a:spLocks noChangeArrowheads="1"/>
              </p:cNvSpPr>
              <p:nvPr userDrawn="1"/>
            </p:nvSpPr>
            <p:spPr bwMode="auto">
              <a:xfrm flipV="1">
                <a:off x="6126" y="2523"/>
                <a:ext cx="116"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9" name="Rectangle 26"/>
              <p:cNvSpPr>
                <a:spLocks noChangeArrowheads="1"/>
              </p:cNvSpPr>
              <p:nvPr userDrawn="1"/>
            </p:nvSpPr>
            <p:spPr bwMode="auto">
              <a:xfrm flipV="1">
                <a:off x="6242" y="2523"/>
                <a:ext cx="117" cy="11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70" name="Rectangle 27"/>
              <p:cNvSpPr>
                <a:spLocks noChangeArrowheads="1"/>
              </p:cNvSpPr>
              <p:nvPr userDrawn="1"/>
            </p:nvSpPr>
            <p:spPr bwMode="auto">
              <a:xfrm flipV="1">
                <a:off x="5893" y="2523"/>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2" name="Group 28"/>
            <p:cNvGrpSpPr>
              <a:grpSpLocks/>
            </p:cNvGrpSpPr>
            <p:nvPr userDrawn="1"/>
          </p:nvGrpSpPr>
          <p:grpSpPr bwMode="auto">
            <a:xfrm>
              <a:off x="5893" y="2659"/>
              <a:ext cx="466" cy="115"/>
              <a:chOff x="5893" y="2659"/>
              <a:chExt cx="466" cy="115"/>
            </a:xfrm>
          </p:grpSpPr>
          <p:sp>
            <p:nvSpPr>
              <p:cNvPr id="4163" name="Rectangle 29"/>
              <p:cNvSpPr>
                <a:spLocks noChangeArrowheads="1"/>
              </p:cNvSpPr>
              <p:nvPr userDrawn="1"/>
            </p:nvSpPr>
            <p:spPr bwMode="auto">
              <a:xfrm flipV="1">
                <a:off x="6010" y="2659"/>
                <a:ext cx="116"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4" name="Rectangle 30"/>
              <p:cNvSpPr>
                <a:spLocks noChangeArrowheads="1"/>
              </p:cNvSpPr>
              <p:nvPr userDrawn="1"/>
            </p:nvSpPr>
            <p:spPr bwMode="auto">
              <a:xfrm flipV="1">
                <a:off x="6126" y="2659"/>
                <a:ext cx="116" cy="11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5" name="Rectangle 31"/>
              <p:cNvSpPr>
                <a:spLocks noChangeArrowheads="1"/>
              </p:cNvSpPr>
              <p:nvPr userDrawn="1"/>
            </p:nvSpPr>
            <p:spPr bwMode="auto">
              <a:xfrm flipV="1">
                <a:off x="6242" y="2659"/>
                <a:ext cx="117"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6" name="Rectangle 32"/>
              <p:cNvSpPr>
                <a:spLocks noChangeArrowheads="1"/>
              </p:cNvSpPr>
              <p:nvPr userDrawn="1"/>
            </p:nvSpPr>
            <p:spPr bwMode="auto">
              <a:xfrm flipV="1">
                <a:off x="5893" y="2659"/>
                <a:ext cx="117" cy="11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3" name="Group 33"/>
            <p:cNvGrpSpPr>
              <a:grpSpLocks/>
            </p:cNvGrpSpPr>
            <p:nvPr userDrawn="1"/>
          </p:nvGrpSpPr>
          <p:grpSpPr bwMode="auto">
            <a:xfrm>
              <a:off x="5893" y="2251"/>
              <a:ext cx="466" cy="119"/>
              <a:chOff x="5893" y="2251"/>
              <a:chExt cx="466" cy="119"/>
            </a:xfrm>
          </p:grpSpPr>
          <p:sp>
            <p:nvSpPr>
              <p:cNvPr id="4159" name="Rectangle 34"/>
              <p:cNvSpPr>
                <a:spLocks noChangeArrowheads="1"/>
              </p:cNvSpPr>
              <p:nvPr userDrawn="1"/>
            </p:nvSpPr>
            <p:spPr bwMode="auto">
              <a:xfrm flipV="1">
                <a:off x="6126" y="2251"/>
                <a:ext cx="116" cy="1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0" name="Rectangle 35"/>
              <p:cNvSpPr>
                <a:spLocks noChangeArrowheads="1"/>
              </p:cNvSpPr>
              <p:nvPr userDrawn="1"/>
            </p:nvSpPr>
            <p:spPr bwMode="auto">
              <a:xfrm flipV="1">
                <a:off x="6242" y="2251"/>
                <a:ext cx="117" cy="1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1" name="Rectangle 36"/>
              <p:cNvSpPr>
                <a:spLocks noChangeArrowheads="1"/>
              </p:cNvSpPr>
              <p:nvPr userDrawn="1"/>
            </p:nvSpPr>
            <p:spPr bwMode="auto">
              <a:xfrm flipV="1">
                <a:off x="5893" y="2251"/>
                <a:ext cx="117" cy="11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62" name="Rectangle 37"/>
              <p:cNvSpPr>
                <a:spLocks noChangeArrowheads="1"/>
              </p:cNvSpPr>
              <p:nvPr userDrawn="1"/>
            </p:nvSpPr>
            <p:spPr bwMode="auto">
              <a:xfrm flipV="1">
                <a:off x="6010" y="2251"/>
                <a:ext cx="116" cy="119"/>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4" name="Group 38"/>
            <p:cNvGrpSpPr>
              <a:grpSpLocks/>
            </p:cNvGrpSpPr>
            <p:nvPr userDrawn="1"/>
          </p:nvGrpSpPr>
          <p:grpSpPr bwMode="auto">
            <a:xfrm>
              <a:off x="5893" y="2886"/>
              <a:ext cx="466" cy="115"/>
              <a:chOff x="5893" y="2886"/>
              <a:chExt cx="466" cy="115"/>
            </a:xfrm>
          </p:grpSpPr>
          <p:sp>
            <p:nvSpPr>
              <p:cNvPr id="4155" name="Rectangle 39"/>
              <p:cNvSpPr>
                <a:spLocks noChangeArrowheads="1"/>
              </p:cNvSpPr>
              <p:nvPr userDrawn="1"/>
            </p:nvSpPr>
            <p:spPr bwMode="auto">
              <a:xfrm flipV="1">
                <a:off x="6010" y="2886"/>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6" name="Rectangle 40"/>
              <p:cNvSpPr>
                <a:spLocks noChangeArrowheads="1"/>
              </p:cNvSpPr>
              <p:nvPr userDrawn="1"/>
            </p:nvSpPr>
            <p:spPr bwMode="auto">
              <a:xfrm flipV="1">
                <a:off x="6126" y="2886"/>
                <a:ext cx="116"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7" name="Rectangle 41"/>
              <p:cNvSpPr>
                <a:spLocks noChangeArrowheads="1"/>
              </p:cNvSpPr>
              <p:nvPr userDrawn="1"/>
            </p:nvSpPr>
            <p:spPr bwMode="auto">
              <a:xfrm flipV="1">
                <a:off x="6242" y="2886"/>
                <a:ext cx="117"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8" name="Rectangle 42"/>
              <p:cNvSpPr>
                <a:spLocks noChangeArrowheads="1"/>
              </p:cNvSpPr>
              <p:nvPr userDrawn="1"/>
            </p:nvSpPr>
            <p:spPr bwMode="auto">
              <a:xfrm flipV="1">
                <a:off x="5893" y="2886"/>
                <a:ext cx="117" cy="11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5" name="Group 43"/>
            <p:cNvGrpSpPr>
              <a:grpSpLocks/>
            </p:cNvGrpSpPr>
            <p:nvPr userDrawn="1"/>
          </p:nvGrpSpPr>
          <p:grpSpPr bwMode="auto">
            <a:xfrm>
              <a:off x="5893" y="3022"/>
              <a:ext cx="466" cy="115"/>
              <a:chOff x="5893" y="3022"/>
              <a:chExt cx="466" cy="115"/>
            </a:xfrm>
          </p:grpSpPr>
          <p:sp>
            <p:nvSpPr>
              <p:cNvPr id="4151" name="Rectangle 44"/>
              <p:cNvSpPr>
                <a:spLocks noChangeArrowheads="1"/>
              </p:cNvSpPr>
              <p:nvPr userDrawn="1"/>
            </p:nvSpPr>
            <p:spPr bwMode="auto">
              <a:xfrm flipV="1">
                <a:off x="6010" y="3022"/>
                <a:ext cx="116"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2" name="Rectangle 45"/>
              <p:cNvSpPr>
                <a:spLocks noChangeArrowheads="1"/>
              </p:cNvSpPr>
              <p:nvPr userDrawn="1"/>
            </p:nvSpPr>
            <p:spPr bwMode="auto">
              <a:xfrm flipV="1">
                <a:off x="6126" y="3022"/>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3" name="Rectangle 46"/>
              <p:cNvSpPr>
                <a:spLocks noChangeArrowheads="1"/>
              </p:cNvSpPr>
              <p:nvPr userDrawn="1"/>
            </p:nvSpPr>
            <p:spPr bwMode="auto">
              <a:xfrm flipV="1">
                <a:off x="6242" y="3022"/>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4" name="Rectangle 47"/>
              <p:cNvSpPr>
                <a:spLocks noChangeArrowheads="1"/>
              </p:cNvSpPr>
              <p:nvPr userDrawn="1"/>
            </p:nvSpPr>
            <p:spPr bwMode="auto">
              <a:xfrm flipV="1">
                <a:off x="5893" y="3022"/>
                <a:ext cx="117" cy="11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6" name="Group 48"/>
            <p:cNvGrpSpPr>
              <a:grpSpLocks/>
            </p:cNvGrpSpPr>
            <p:nvPr userDrawn="1"/>
          </p:nvGrpSpPr>
          <p:grpSpPr bwMode="auto">
            <a:xfrm>
              <a:off x="5893" y="3158"/>
              <a:ext cx="466" cy="115"/>
              <a:chOff x="5893" y="3158"/>
              <a:chExt cx="466" cy="115"/>
            </a:xfrm>
          </p:grpSpPr>
          <p:sp>
            <p:nvSpPr>
              <p:cNvPr id="4147" name="Rectangle 49"/>
              <p:cNvSpPr>
                <a:spLocks noChangeArrowheads="1"/>
              </p:cNvSpPr>
              <p:nvPr userDrawn="1"/>
            </p:nvSpPr>
            <p:spPr bwMode="auto">
              <a:xfrm flipV="1">
                <a:off x="6010" y="3158"/>
                <a:ext cx="116" cy="11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8" name="Rectangle 50"/>
              <p:cNvSpPr>
                <a:spLocks noChangeArrowheads="1"/>
              </p:cNvSpPr>
              <p:nvPr userDrawn="1"/>
            </p:nvSpPr>
            <p:spPr bwMode="auto">
              <a:xfrm flipV="1">
                <a:off x="6126" y="3158"/>
                <a:ext cx="116" cy="11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9" name="Rectangle 51"/>
              <p:cNvSpPr>
                <a:spLocks noChangeArrowheads="1"/>
              </p:cNvSpPr>
              <p:nvPr userDrawn="1"/>
            </p:nvSpPr>
            <p:spPr bwMode="auto">
              <a:xfrm flipV="1">
                <a:off x="6242" y="3158"/>
                <a:ext cx="117"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50" name="Rectangle 52"/>
              <p:cNvSpPr>
                <a:spLocks noChangeArrowheads="1"/>
              </p:cNvSpPr>
              <p:nvPr userDrawn="1"/>
            </p:nvSpPr>
            <p:spPr bwMode="auto">
              <a:xfrm flipV="1">
                <a:off x="5893" y="3158"/>
                <a:ext cx="117" cy="11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7" name="Group 53"/>
            <p:cNvGrpSpPr>
              <a:grpSpLocks/>
            </p:cNvGrpSpPr>
            <p:nvPr userDrawn="1"/>
          </p:nvGrpSpPr>
          <p:grpSpPr bwMode="auto">
            <a:xfrm>
              <a:off x="5893" y="3385"/>
              <a:ext cx="466" cy="115"/>
              <a:chOff x="5893" y="3385"/>
              <a:chExt cx="466" cy="115"/>
            </a:xfrm>
          </p:grpSpPr>
          <p:sp>
            <p:nvSpPr>
              <p:cNvPr id="4143" name="Rectangle 54"/>
              <p:cNvSpPr>
                <a:spLocks noChangeArrowheads="1"/>
              </p:cNvSpPr>
              <p:nvPr userDrawn="1"/>
            </p:nvSpPr>
            <p:spPr bwMode="auto">
              <a:xfrm flipV="1">
                <a:off x="6010" y="3385"/>
                <a:ext cx="116" cy="13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4" name="Rectangle 55"/>
              <p:cNvSpPr>
                <a:spLocks noChangeArrowheads="1"/>
              </p:cNvSpPr>
              <p:nvPr userDrawn="1"/>
            </p:nvSpPr>
            <p:spPr bwMode="auto">
              <a:xfrm flipV="1">
                <a:off x="6126" y="3385"/>
                <a:ext cx="116" cy="13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5" name="Rectangle 56"/>
              <p:cNvSpPr>
                <a:spLocks noChangeArrowheads="1"/>
              </p:cNvSpPr>
              <p:nvPr userDrawn="1"/>
            </p:nvSpPr>
            <p:spPr bwMode="auto">
              <a:xfrm flipV="1">
                <a:off x="6242" y="3385"/>
                <a:ext cx="117" cy="13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6" name="Rectangle 57"/>
              <p:cNvSpPr>
                <a:spLocks noChangeArrowheads="1"/>
              </p:cNvSpPr>
              <p:nvPr userDrawn="1"/>
            </p:nvSpPr>
            <p:spPr bwMode="auto">
              <a:xfrm flipV="1">
                <a:off x="5893" y="3385"/>
                <a:ext cx="117" cy="1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8" name="Group 58"/>
            <p:cNvGrpSpPr>
              <a:grpSpLocks/>
            </p:cNvGrpSpPr>
            <p:nvPr userDrawn="1"/>
          </p:nvGrpSpPr>
          <p:grpSpPr bwMode="auto">
            <a:xfrm>
              <a:off x="5893" y="3521"/>
              <a:ext cx="466" cy="115"/>
              <a:chOff x="5893" y="3521"/>
              <a:chExt cx="466" cy="115"/>
            </a:xfrm>
          </p:grpSpPr>
          <p:sp>
            <p:nvSpPr>
              <p:cNvPr id="4139" name="Rectangle 59"/>
              <p:cNvSpPr>
                <a:spLocks noChangeArrowheads="1"/>
              </p:cNvSpPr>
              <p:nvPr userDrawn="1"/>
            </p:nvSpPr>
            <p:spPr bwMode="auto">
              <a:xfrm flipV="1">
                <a:off x="6010" y="3521"/>
                <a:ext cx="116" cy="13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0" name="Rectangle 60"/>
              <p:cNvSpPr>
                <a:spLocks noChangeArrowheads="1"/>
              </p:cNvSpPr>
              <p:nvPr userDrawn="1"/>
            </p:nvSpPr>
            <p:spPr bwMode="auto">
              <a:xfrm flipV="1">
                <a:off x="6126" y="3521"/>
                <a:ext cx="116" cy="13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1" name="Rectangle 61"/>
              <p:cNvSpPr>
                <a:spLocks noChangeArrowheads="1"/>
              </p:cNvSpPr>
              <p:nvPr userDrawn="1"/>
            </p:nvSpPr>
            <p:spPr bwMode="auto">
              <a:xfrm flipV="1">
                <a:off x="6242" y="3521"/>
                <a:ext cx="117" cy="13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42" name="Rectangle 62"/>
              <p:cNvSpPr>
                <a:spLocks noChangeArrowheads="1"/>
              </p:cNvSpPr>
              <p:nvPr userDrawn="1"/>
            </p:nvSpPr>
            <p:spPr bwMode="auto">
              <a:xfrm flipV="1">
                <a:off x="5893" y="3521"/>
                <a:ext cx="117" cy="1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19" name="Group 63"/>
            <p:cNvGrpSpPr>
              <a:grpSpLocks/>
            </p:cNvGrpSpPr>
            <p:nvPr userDrawn="1"/>
          </p:nvGrpSpPr>
          <p:grpSpPr bwMode="auto">
            <a:xfrm>
              <a:off x="5893" y="3657"/>
              <a:ext cx="466" cy="115"/>
              <a:chOff x="5893" y="3657"/>
              <a:chExt cx="466" cy="115"/>
            </a:xfrm>
          </p:grpSpPr>
          <p:sp>
            <p:nvSpPr>
              <p:cNvPr id="4135" name="Rectangle 64"/>
              <p:cNvSpPr>
                <a:spLocks noChangeArrowheads="1"/>
              </p:cNvSpPr>
              <p:nvPr userDrawn="1"/>
            </p:nvSpPr>
            <p:spPr bwMode="auto">
              <a:xfrm flipV="1">
                <a:off x="6010" y="3657"/>
                <a:ext cx="116" cy="13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6" name="Rectangle 65"/>
              <p:cNvSpPr>
                <a:spLocks noChangeArrowheads="1"/>
              </p:cNvSpPr>
              <p:nvPr userDrawn="1"/>
            </p:nvSpPr>
            <p:spPr bwMode="auto">
              <a:xfrm flipV="1">
                <a:off x="6126" y="3657"/>
                <a:ext cx="116" cy="13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7" name="Rectangle 66"/>
              <p:cNvSpPr>
                <a:spLocks noChangeArrowheads="1"/>
              </p:cNvSpPr>
              <p:nvPr userDrawn="1"/>
            </p:nvSpPr>
            <p:spPr bwMode="auto">
              <a:xfrm flipV="1">
                <a:off x="6242" y="3657"/>
                <a:ext cx="117" cy="13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8" name="Rectangle 67"/>
              <p:cNvSpPr>
                <a:spLocks noChangeArrowheads="1"/>
              </p:cNvSpPr>
              <p:nvPr userDrawn="1"/>
            </p:nvSpPr>
            <p:spPr bwMode="auto">
              <a:xfrm flipV="1">
                <a:off x="5893" y="3657"/>
                <a:ext cx="117" cy="13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20" name="Group 68"/>
            <p:cNvGrpSpPr>
              <a:grpSpLocks/>
            </p:cNvGrpSpPr>
            <p:nvPr userDrawn="1"/>
          </p:nvGrpSpPr>
          <p:grpSpPr bwMode="auto">
            <a:xfrm>
              <a:off x="5893" y="3884"/>
              <a:ext cx="466" cy="115"/>
              <a:chOff x="5893" y="3884"/>
              <a:chExt cx="466" cy="115"/>
            </a:xfrm>
          </p:grpSpPr>
          <p:sp>
            <p:nvSpPr>
              <p:cNvPr id="4131" name="Rectangle 69"/>
              <p:cNvSpPr>
                <a:spLocks noChangeArrowheads="1"/>
              </p:cNvSpPr>
              <p:nvPr userDrawn="1"/>
            </p:nvSpPr>
            <p:spPr bwMode="auto">
              <a:xfrm flipV="1">
                <a:off x="6010" y="3886"/>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2" name="Rectangle 70"/>
              <p:cNvSpPr>
                <a:spLocks noChangeArrowheads="1"/>
              </p:cNvSpPr>
              <p:nvPr userDrawn="1"/>
            </p:nvSpPr>
            <p:spPr bwMode="auto">
              <a:xfrm flipV="1">
                <a:off x="6126" y="3886"/>
                <a:ext cx="116"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3" name="Rectangle 71"/>
              <p:cNvSpPr>
                <a:spLocks noChangeArrowheads="1"/>
              </p:cNvSpPr>
              <p:nvPr userDrawn="1"/>
            </p:nvSpPr>
            <p:spPr bwMode="auto">
              <a:xfrm flipV="1">
                <a:off x="6242" y="3886"/>
                <a:ext cx="117"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4" name="Rectangle 72"/>
              <p:cNvSpPr>
                <a:spLocks noChangeArrowheads="1"/>
              </p:cNvSpPr>
              <p:nvPr userDrawn="1"/>
            </p:nvSpPr>
            <p:spPr bwMode="auto">
              <a:xfrm flipV="1">
                <a:off x="5893" y="3886"/>
                <a:ext cx="117" cy="1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21" name="Group 73"/>
            <p:cNvGrpSpPr>
              <a:grpSpLocks/>
            </p:cNvGrpSpPr>
            <p:nvPr userDrawn="1"/>
          </p:nvGrpSpPr>
          <p:grpSpPr bwMode="auto">
            <a:xfrm>
              <a:off x="5893" y="4026"/>
              <a:ext cx="466" cy="115"/>
              <a:chOff x="5893" y="4026"/>
              <a:chExt cx="466" cy="115"/>
            </a:xfrm>
          </p:grpSpPr>
          <p:sp>
            <p:nvSpPr>
              <p:cNvPr id="4127" name="Rectangle 74"/>
              <p:cNvSpPr>
                <a:spLocks noChangeArrowheads="1"/>
              </p:cNvSpPr>
              <p:nvPr userDrawn="1"/>
            </p:nvSpPr>
            <p:spPr bwMode="auto">
              <a:xfrm flipV="1">
                <a:off x="6010" y="4026"/>
                <a:ext cx="116"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28" name="Rectangle 75"/>
              <p:cNvSpPr>
                <a:spLocks noChangeArrowheads="1"/>
              </p:cNvSpPr>
              <p:nvPr userDrawn="1"/>
            </p:nvSpPr>
            <p:spPr bwMode="auto">
              <a:xfrm flipV="1">
                <a:off x="6126" y="4026"/>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29" name="Rectangle 76"/>
              <p:cNvSpPr>
                <a:spLocks noChangeArrowheads="1"/>
              </p:cNvSpPr>
              <p:nvPr userDrawn="1"/>
            </p:nvSpPr>
            <p:spPr bwMode="auto">
              <a:xfrm flipV="1">
                <a:off x="6242" y="4026"/>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30" name="Rectangle 77"/>
              <p:cNvSpPr>
                <a:spLocks noChangeArrowheads="1"/>
              </p:cNvSpPr>
              <p:nvPr userDrawn="1"/>
            </p:nvSpPr>
            <p:spPr bwMode="auto">
              <a:xfrm flipV="1">
                <a:off x="5893" y="4026"/>
                <a:ext cx="117" cy="1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nvGrpSpPr>
            <p:cNvPr id="4122" name="Group 78"/>
            <p:cNvGrpSpPr>
              <a:grpSpLocks/>
            </p:cNvGrpSpPr>
            <p:nvPr userDrawn="1"/>
          </p:nvGrpSpPr>
          <p:grpSpPr bwMode="auto">
            <a:xfrm>
              <a:off x="5893" y="4167"/>
              <a:ext cx="466" cy="115"/>
              <a:chOff x="5893" y="4167"/>
              <a:chExt cx="466" cy="115"/>
            </a:xfrm>
          </p:grpSpPr>
          <p:sp>
            <p:nvSpPr>
              <p:cNvPr id="4123" name="Rectangle 79"/>
              <p:cNvSpPr>
                <a:spLocks noChangeArrowheads="1"/>
              </p:cNvSpPr>
              <p:nvPr userDrawn="1"/>
            </p:nvSpPr>
            <p:spPr bwMode="auto">
              <a:xfrm flipV="1">
                <a:off x="6010" y="4167"/>
                <a:ext cx="116" cy="11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24" name="Rectangle 80"/>
              <p:cNvSpPr>
                <a:spLocks noChangeArrowheads="1"/>
              </p:cNvSpPr>
              <p:nvPr userDrawn="1"/>
            </p:nvSpPr>
            <p:spPr bwMode="auto">
              <a:xfrm flipV="1">
                <a:off x="6126" y="4167"/>
                <a:ext cx="116" cy="11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25" name="Rectangle 81"/>
              <p:cNvSpPr>
                <a:spLocks noChangeArrowheads="1"/>
              </p:cNvSpPr>
              <p:nvPr userDrawn="1"/>
            </p:nvSpPr>
            <p:spPr bwMode="auto">
              <a:xfrm flipV="1">
                <a:off x="6242" y="4167"/>
                <a:ext cx="117" cy="1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sp>
            <p:nvSpPr>
              <p:cNvPr id="4126" name="Rectangle 82"/>
              <p:cNvSpPr>
                <a:spLocks noChangeArrowheads="1"/>
              </p:cNvSpPr>
              <p:nvPr userDrawn="1"/>
            </p:nvSpPr>
            <p:spPr bwMode="auto">
              <a:xfrm flipV="1">
                <a:off x="5893" y="4167"/>
                <a:ext cx="117" cy="1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defRPr/>
                </a:pPr>
                <a:endParaRPr lang="zh-CN" altLang="en-US" sz="3200" smtClean="0">
                  <a:solidFill>
                    <a:srgbClr val="000000"/>
                  </a:solidFill>
                  <a:latin typeface="Calibri" panose="020F0502020204030204" pitchFamily="34" charset="0"/>
                </a:endParaRPr>
              </a:p>
            </p:txBody>
          </p:sp>
        </p:grpSp>
      </p:grpSp>
      <p:sp>
        <p:nvSpPr>
          <p:cNvPr id="4105" name="Rectangle 83"/>
          <p:cNvSpPr>
            <a:spLocks noChangeArrowheads="1"/>
          </p:cNvSpPr>
          <p:nvPr/>
        </p:nvSpPr>
        <p:spPr bwMode="auto">
          <a:xfrm>
            <a:off x="16449519" y="1789290"/>
            <a:ext cx="2119697" cy="17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832" tIns="53417" rIns="106832" bIns="53417">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eaLnBrk="0">
              <a:lnSpc>
                <a:spcPct val="120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配色参考方案：</a:t>
            </a:r>
          </a:p>
          <a:p>
            <a:pPr algn="l" defTabSz="1625620" eaLnBrk="0">
              <a:lnSpc>
                <a:spcPct val="120000"/>
              </a:lnSpc>
              <a:spcBef>
                <a:spcPct val="20000"/>
              </a:spcBef>
              <a:buFont typeface="Arial" panose="020B0604020202020204" pitchFamily="34" charset="0"/>
              <a:buNone/>
              <a:defRPr/>
            </a:pPr>
            <a:r>
              <a:rPr lang="zh-CN" altLang="en-US" sz="1422" smtClean="0">
                <a:solidFill>
                  <a:srgbClr val="FFFFFF"/>
                </a:solidFill>
                <a:latin typeface="Calibri" panose="020F0502020204030204" pitchFamily="34" charset="0"/>
              </a:rPr>
              <a:t>建议同一页面内不超过四种颜色，以下是</a:t>
            </a:r>
            <a:r>
              <a:rPr lang="en-US" altLang="zh-CN" sz="1422" smtClean="0">
                <a:solidFill>
                  <a:srgbClr val="FFFFFF"/>
                </a:solidFill>
                <a:latin typeface="Calibri" panose="020F0502020204030204" pitchFamily="34" charset="0"/>
              </a:rPr>
              <a:t>13</a:t>
            </a:r>
            <a:r>
              <a:rPr lang="zh-CN" altLang="en-US" sz="1422" smtClean="0">
                <a:solidFill>
                  <a:srgbClr val="FFFFFF"/>
                </a:solidFill>
                <a:latin typeface="Calibri" panose="020F0502020204030204" pitchFamily="34" charset="0"/>
              </a:rPr>
              <a:t>组配色方案，同一页面内只选择一组使用。（仅供参考）</a:t>
            </a:r>
          </a:p>
        </p:txBody>
      </p:sp>
      <p:sp>
        <p:nvSpPr>
          <p:cNvPr id="4106" name="Rectangle 84"/>
          <p:cNvSpPr>
            <a:spLocks noChangeArrowheads="1"/>
          </p:cNvSpPr>
          <p:nvPr/>
        </p:nvSpPr>
        <p:spPr bwMode="auto">
          <a:xfrm>
            <a:off x="16449519" y="11290"/>
            <a:ext cx="1992684" cy="63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832" tIns="53417" rIns="106832" bIns="53417">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844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hangingPunct="1">
              <a:lnSpc>
                <a:spcPct val="120000"/>
              </a:lnSpc>
              <a:buClr>
                <a:srgbClr val="777777"/>
              </a:buClr>
              <a:buSzPct val="60000"/>
              <a:buFont typeface="Wingdings" panose="05000000000000000000" pitchFamily="2" charset="2"/>
              <a:buNone/>
              <a:defRPr/>
            </a:pPr>
            <a:r>
              <a:rPr lang="zh-CN" altLang="en-US" sz="1422" smtClean="0">
                <a:solidFill>
                  <a:srgbClr val="FFFFFF"/>
                </a:solidFill>
                <a:latin typeface="Calibri" panose="020F0502020204030204" pitchFamily="34" charset="0"/>
              </a:rPr>
              <a:t>客户或者合作伙伴的标志放在右上角</a:t>
            </a:r>
            <a:r>
              <a:rPr lang="en-US" altLang="zh-CN" sz="1422" smtClean="0">
                <a:solidFill>
                  <a:srgbClr val="FFFFFF"/>
                </a:solidFill>
                <a:latin typeface="Calibri" panose="020F0502020204030204" pitchFamily="34" charset="0"/>
              </a:rPr>
              <a:t>.</a:t>
            </a:r>
            <a:endParaRPr lang="zh-CN" altLang="en-US" sz="1422" smtClean="0">
              <a:solidFill>
                <a:srgbClr val="FFFFFF"/>
              </a:solidFill>
              <a:latin typeface="Calibri" panose="020F0502020204030204" pitchFamily="34" charset="0"/>
            </a:endParaRPr>
          </a:p>
        </p:txBody>
      </p:sp>
      <p:sp>
        <p:nvSpPr>
          <p:cNvPr id="4107" name="Rectangle 21"/>
          <p:cNvSpPr>
            <a:spLocks noChangeArrowheads="1"/>
          </p:cNvSpPr>
          <p:nvPr userDrawn="1"/>
        </p:nvSpPr>
        <p:spPr bwMode="auto">
          <a:xfrm>
            <a:off x="6731659" y="8621891"/>
            <a:ext cx="2164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6777" tIns="0" rIns="106777" bIns="0">
            <a:spAutoFit/>
          </a:bodyPr>
          <a:lstStyle>
            <a:lvl1pPr defTabSz="600075">
              <a:defRPr>
                <a:solidFill>
                  <a:schemeClr val="tx1"/>
                </a:solidFill>
                <a:latin typeface="Arial" panose="020B0604020202020204" pitchFamily="34" charset="0"/>
                <a:ea typeface="宋体" panose="02010600030101010101" pitchFamily="2" charset="-122"/>
              </a:defRPr>
            </a:lvl1pPr>
            <a:lvl2pPr defTabSz="600075">
              <a:defRPr>
                <a:solidFill>
                  <a:schemeClr val="tx1"/>
                </a:solidFill>
                <a:latin typeface="Arial" panose="020B0604020202020204" pitchFamily="34" charset="0"/>
                <a:ea typeface="宋体" panose="02010600030101010101" pitchFamily="2" charset="-122"/>
              </a:defRPr>
            </a:lvl2pPr>
            <a:lvl3pPr defTabSz="600075">
              <a:defRPr>
                <a:solidFill>
                  <a:schemeClr val="tx1"/>
                </a:solidFill>
                <a:latin typeface="Arial" panose="020B0604020202020204" pitchFamily="34" charset="0"/>
                <a:ea typeface="宋体" panose="02010600030101010101" pitchFamily="2" charset="-122"/>
              </a:defRPr>
            </a:lvl3pPr>
            <a:lvl4pPr defTabSz="600075">
              <a:defRPr>
                <a:solidFill>
                  <a:schemeClr val="tx1"/>
                </a:solidFill>
                <a:latin typeface="Arial" panose="020B0604020202020204" pitchFamily="34" charset="0"/>
                <a:ea typeface="宋体" panose="02010600030101010101" pitchFamily="2" charset="-122"/>
              </a:defRPr>
            </a:lvl4pPr>
            <a:lvl5pPr defTabSz="600075">
              <a:defRPr>
                <a:solidFill>
                  <a:schemeClr val="tx1"/>
                </a:solidFill>
                <a:latin typeface="Arial" panose="020B0604020202020204" pitchFamily="34" charset="0"/>
                <a:ea typeface="宋体" panose="02010600030101010101" pitchFamily="2" charset="-122"/>
              </a:defRPr>
            </a:lvl5pPr>
            <a:lvl6pPr marL="2284413" indent="1588" defTabSz="6000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1613" indent="1588" defTabSz="6000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98813" indent="1588" defTabSz="6000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56013" indent="1588" defTabSz="6000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0">
              <a:defRPr/>
            </a:pPr>
            <a:r>
              <a:rPr lang="en-US" altLang="zh-CN" sz="1600" smtClean="0">
                <a:solidFill>
                  <a:srgbClr val="000000"/>
                </a:solidFill>
                <a:latin typeface="FrutigerNext LT Medium" panose="020B0603040504020204" pitchFamily="34" charset="0"/>
                <a:ea typeface="华文细黑" panose="02010600040101010101" pitchFamily="2" charset="-122"/>
              </a:rPr>
              <a:t>Huawei Confidential</a:t>
            </a:r>
          </a:p>
        </p:txBody>
      </p:sp>
      <p:sp>
        <p:nvSpPr>
          <p:cNvPr id="81" name="Rectangle 5"/>
          <p:cNvSpPr>
            <a:spLocks noChangeArrowheads="1"/>
          </p:cNvSpPr>
          <p:nvPr userDrawn="1"/>
        </p:nvSpPr>
        <p:spPr bwMode="auto">
          <a:xfrm>
            <a:off x="11281525" y="8652934"/>
            <a:ext cx="3206358" cy="491067"/>
          </a:xfrm>
          <a:prstGeom prst="rect">
            <a:avLst/>
          </a:prstGeom>
          <a:noFill/>
          <a:ln>
            <a:noFill/>
          </a:ln>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1625620">
              <a:lnSpc>
                <a:spcPct val="85000"/>
              </a:lnSpc>
              <a:defRPr/>
            </a:pPr>
            <a:r>
              <a:rPr lang="de-DE" altLang="zh-CN" sz="1600" smtClean="0">
                <a:solidFill>
                  <a:srgbClr val="000000"/>
                </a:solidFill>
                <a:latin typeface="FrutigerNext LT Bold" panose="020B0803040504020204" pitchFamily="34" charset="0"/>
                <a:ea typeface="MS PGothic" panose="020B0600070205080204" pitchFamily="34" charset="-128"/>
              </a:rPr>
              <a:t> </a:t>
            </a:r>
            <a:fld id="{700DAFA8-412B-4A04-836D-EBE8141C07B6}" type="slidenum">
              <a:rPr lang="de-DE" altLang="zh-CN" sz="1600" smtClean="0">
                <a:solidFill>
                  <a:srgbClr val="000000"/>
                </a:solidFill>
                <a:latin typeface="FrutigerNext LT Bold" panose="020B0803040504020204" pitchFamily="34" charset="0"/>
                <a:ea typeface="MS PGothic" panose="020B0600070205080204" pitchFamily="34" charset="-128"/>
              </a:rPr>
              <a:pPr algn="l" defTabSz="1625620">
                <a:lnSpc>
                  <a:spcPct val="85000"/>
                </a:lnSpc>
                <a:defRPr/>
              </a:pPr>
              <a:t>‹#›</a:t>
            </a:fld>
            <a:endParaRPr lang="en-GB" altLang="zh-CN" sz="1600" smtClean="0">
              <a:solidFill>
                <a:srgbClr val="000000"/>
              </a:solidFill>
              <a:latin typeface="FrutigerNext LT Bold" panose="020B0803040504020204" pitchFamily="34" charset="0"/>
              <a:ea typeface="MS PGothic" panose="020B0600070205080204" pitchFamily="34" charset="-128"/>
            </a:endParaRPr>
          </a:p>
        </p:txBody>
      </p:sp>
    </p:spTree>
    <p:extLst>
      <p:ext uri="{BB962C8B-B14F-4D97-AF65-F5344CB8AC3E}">
        <p14:creationId xmlns:p14="http://schemas.microsoft.com/office/powerpoint/2010/main" val="4052118890"/>
      </p:ext>
    </p:extLst>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2pPr>
      <a:lvl3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3pPr>
      <a:lvl4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4pPr>
      <a:lvl5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5pPr>
      <a:lvl6pPr marL="609608"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21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823"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43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206" indent="-457206" algn="l" rtl="0" eaLnBrk="0" fontAlgn="base" hangingPunct="0">
        <a:lnSpc>
          <a:spcPct val="140000"/>
        </a:lnSpc>
        <a:spcBef>
          <a:spcPct val="0"/>
        </a:spcBef>
        <a:spcAft>
          <a:spcPct val="0"/>
        </a:spcAft>
        <a:buClr>
          <a:srgbClr val="777777"/>
        </a:buClr>
        <a:buSzPct val="60000"/>
        <a:buFont typeface="Wingdings" pitchFamily="2" charset="2"/>
        <a:buChar char="l"/>
        <a:defRPr sz="2667">
          <a:solidFill>
            <a:schemeClr val="tx1"/>
          </a:solidFill>
          <a:latin typeface="+mn-lt"/>
          <a:ea typeface="黑体" pitchFamily="49" charset="-122"/>
          <a:cs typeface="+mn-cs"/>
        </a:defRPr>
      </a:lvl1pPr>
      <a:lvl2pPr marL="990613" indent="-381006" algn="l" rtl="0" eaLnBrk="0" fontAlgn="base" hangingPunct="0">
        <a:lnSpc>
          <a:spcPct val="140000"/>
        </a:lnSpc>
        <a:spcBef>
          <a:spcPct val="0"/>
        </a:spcBef>
        <a:spcAft>
          <a:spcPct val="0"/>
        </a:spcAft>
        <a:buSzPct val="50000"/>
        <a:buFont typeface="Wingdings" panose="05000000000000000000" pitchFamily="2" charset="2"/>
        <a:buChar char="p"/>
        <a:defRPr>
          <a:solidFill>
            <a:schemeClr val="tx1"/>
          </a:solidFill>
          <a:latin typeface="+mn-lt"/>
          <a:ea typeface="+mn-ea"/>
          <a:cs typeface="+mn-cs"/>
        </a:defRPr>
      </a:lvl2pPr>
      <a:lvl3pPr marL="1524019" indent="-304804" algn="l" rtl="0" eaLnBrk="0" fontAlgn="base" hangingPunct="0">
        <a:lnSpc>
          <a:spcPct val="140000"/>
        </a:lnSpc>
        <a:spcBef>
          <a:spcPct val="0"/>
        </a:spcBef>
        <a:spcAft>
          <a:spcPct val="0"/>
        </a:spcAft>
        <a:buSzPct val="50000"/>
        <a:buFont typeface="Wingdings" panose="05000000000000000000" pitchFamily="2" charset="2"/>
        <a:buChar char="n"/>
        <a:defRPr sz="2133">
          <a:solidFill>
            <a:schemeClr val="tx1"/>
          </a:solidFill>
          <a:latin typeface="+mn-lt"/>
          <a:ea typeface="+mn-ea"/>
          <a:cs typeface="+mn-cs"/>
        </a:defRPr>
      </a:lvl3pPr>
      <a:lvl4pPr marL="2133627" indent="-304804" algn="l" rtl="0" eaLnBrk="0" fontAlgn="base" hangingPunct="0">
        <a:lnSpc>
          <a:spcPct val="140000"/>
        </a:lnSpc>
        <a:spcBef>
          <a:spcPct val="0"/>
        </a:spcBef>
        <a:spcAft>
          <a:spcPct val="0"/>
        </a:spcAft>
        <a:buChar char="–"/>
        <a:defRPr sz="1956">
          <a:solidFill>
            <a:schemeClr val="tx1"/>
          </a:solidFill>
          <a:latin typeface="+mn-lt"/>
          <a:ea typeface="+mn-ea"/>
          <a:cs typeface="+mn-cs"/>
        </a:defRPr>
      </a:lvl4pPr>
      <a:lvl5pPr marL="2743234" indent="-304804" algn="l" rtl="0" eaLnBrk="0" fontAlgn="base" hangingPunct="0">
        <a:lnSpc>
          <a:spcPct val="140000"/>
        </a:lnSpc>
        <a:spcBef>
          <a:spcPct val="0"/>
        </a:spcBef>
        <a:spcAft>
          <a:spcPct val="0"/>
        </a:spcAft>
        <a:buFont typeface="Arial" panose="020B0604020202020204" pitchFamily="34" charset="0"/>
        <a:buChar char="~"/>
        <a:defRPr sz="1600">
          <a:solidFill>
            <a:schemeClr val="tx1"/>
          </a:solidFill>
          <a:latin typeface="+mn-lt"/>
          <a:ea typeface="+mn-ea"/>
          <a:cs typeface="+mn-cs"/>
        </a:defRPr>
      </a:lvl5pPr>
      <a:lvl6pPr marL="3352842" indent="-304804"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450" indent="-304804"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2057" indent="-304804"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665" indent="-304804"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215" rtl="0" eaLnBrk="1" latinLnBrk="0" hangingPunct="1">
        <a:defRPr sz="2489" kern="1200">
          <a:solidFill>
            <a:schemeClr val="tx1"/>
          </a:solidFill>
          <a:latin typeface="+mn-lt"/>
          <a:ea typeface="+mn-ea"/>
          <a:cs typeface="+mn-cs"/>
        </a:defRPr>
      </a:lvl1pPr>
      <a:lvl2pPr marL="609608" algn="l" defTabSz="1219215" rtl="0" eaLnBrk="1" latinLnBrk="0" hangingPunct="1">
        <a:defRPr sz="2489" kern="1200">
          <a:solidFill>
            <a:schemeClr val="tx1"/>
          </a:solidFill>
          <a:latin typeface="+mn-lt"/>
          <a:ea typeface="+mn-ea"/>
          <a:cs typeface="+mn-cs"/>
        </a:defRPr>
      </a:lvl2pPr>
      <a:lvl3pPr marL="1219215" algn="l" defTabSz="1219215" rtl="0" eaLnBrk="1" latinLnBrk="0" hangingPunct="1">
        <a:defRPr sz="2489" kern="1200">
          <a:solidFill>
            <a:schemeClr val="tx1"/>
          </a:solidFill>
          <a:latin typeface="+mn-lt"/>
          <a:ea typeface="+mn-ea"/>
          <a:cs typeface="+mn-cs"/>
        </a:defRPr>
      </a:lvl3pPr>
      <a:lvl4pPr marL="1828823" algn="l" defTabSz="1219215" rtl="0" eaLnBrk="1" latinLnBrk="0" hangingPunct="1">
        <a:defRPr sz="2489" kern="1200">
          <a:solidFill>
            <a:schemeClr val="tx1"/>
          </a:solidFill>
          <a:latin typeface="+mn-lt"/>
          <a:ea typeface="+mn-ea"/>
          <a:cs typeface="+mn-cs"/>
        </a:defRPr>
      </a:lvl4pPr>
      <a:lvl5pPr marL="2438430" algn="l" defTabSz="1219215" rtl="0" eaLnBrk="1" latinLnBrk="0" hangingPunct="1">
        <a:defRPr sz="2489" kern="1200">
          <a:solidFill>
            <a:schemeClr val="tx1"/>
          </a:solidFill>
          <a:latin typeface="+mn-lt"/>
          <a:ea typeface="+mn-ea"/>
          <a:cs typeface="+mn-cs"/>
        </a:defRPr>
      </a:lvl5pPr>
      <a:lvl6pPr marL="3048038" algn="l" defTabSz="1219215" rtl="0" eaLnBrk="1" latinLnBrk="0" hangingPunct="1">
        <a:defRPr sz="2489" kern="1200">
          <a:solidFill>
            <a:schemeClr val="tx1"/>
          </a:solidFill>
          <a:latin typeface="+mn-lt"/>
          <a:ea typeface="+mn-ea"/>
          <a:cs typeface="+mn-cs"/>
        </a:defRPr>
      </a:lvl6pPr>
      <a:lvl7pPr marL="3657646" algn="l" defTabSz="1219215" rtl="0" eaLnBrk="1" latinLnBrk="0" hangingPunct="1">
        <a:defRPr sz="2489" kern="1200">
          <a:solidFill>
            <a:schemeClr val="tx1"/>
          </a:solidFill>
          <a:latin typeface="+mn-lt"/>
          <a:ea typeface="+mn-ea"/>
          <a:cs typeface="+mn-cs"/>
        </a:defRPr>
      </a:lvl7pPr>
      <a:lvl8pPr marL="4267253" algn="l" defTabSz="1219215" rtl="0" eaLnBrk="1" latinLnBrk="0" hangingPunct="1">
        <a:defRPr sz="2489" kern="1200">
          <a:solidFill>
            <a:schemeClr val="tx1"/>
          </a:solidFill>
          <a:latin typeface="+mn-lt"/>
          <a:ea typeface="+mn-ea"/>
          <a:cs typeface="+mn-cs"/>
        </a:defRPr>
      </a:lvl8pPr>
      <a:lvl9pPr marL="4876861" algn="l" defTabSz="1219215" rtl="0" eaLnBrk="1" latinLnBrk="0" hangingPunct="1">
        <a:defRPr sz="248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8299453"/>
            <a:ext cx="16268878" cy="84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1343511" y="8602134"/>
            <a:ext cx="3569387"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106819"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lgn="l">
              <a:defRPr/>
            </a:pPr>
            <a:r>
              <a:rPr lang="en-US" altLang="zh-CN" sz="1600" smtClean="0">
                <a:solidFill>
                  <a:srgbClr val="000000"/>
                </a:solidFill>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50417" y="8515353"/>
            <a:ext cx="2331384" cy="41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1343510" y="433920"/>
            <a:ext cx="13570570" cy="116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zh-CN" altLang="en-US" dirty="0" smtClean="0"/>
              <a:t>单击此处编辑母版标题样式</a:t>
            </a:r>
          </a:p>
        </p:txBody>
      </p:sp>
      <p:sp>
        <p:nvSpPr>
          <p:cNvPr id="10248" name="Rectangle 68"/>
          <p:cNvSpPr>
            <a:spLocks noGrp="1" noChangeArrowheads="1"/>
          </p:cNvSpPr>
          <p:nvPr>
            <p:ph type="body" idx="1"/>
          </p:nvPr>
        </p:nvSpPr>
        <p:spPr bwMode="auto">
          <a:xfrm>
            <a:off x="1343510" y="2171702"/>
            <a:ext cx="13570570" cy="559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3471672" y="922867"/>
            <a:ext cx="3279743" cy="736569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32" tIns="53417" rIns="106832" bIns="53417">
            <a:spAutoFit/>
          </a:bodyPr>
          <a:lstStyle/>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英文标题</a:t>
            </a:r>
            <a:r>
              <a:rPr lang="en-US" altLang="zh-CN" sz="1467">
                <a:solidFill>
                  <a:srgbClr val="FFFFFF"/>
                </a:solidFill>
                <a:latin typeface="Calibri" pitchFamily="34" charset="0"/>
                <a:ea typeface="宋体" pitchFamily="2" charset="-122"/>
              </a:rPr>
              <a:t>:32-35pt  </a:t>
            </a: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颜色</a:t>
            </a:r>
            <a:r>
              <a:rPr lang="en-US" altLang="zh-CN" sz="1467">
                <a:solidFill>
                  <a:srgbClr val="FFFFFF"/>
                </a:solidFill>
                <a:latin typeface="Calibri" pitchFamily="34" charset="0"/>
                <a:ea typeface="宋体" pitchFamily="2" charset="-122"/>
              </a:rPr>
              <a:t>: R153 G0 B0</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内部使用字体 </a:t>
            </a:r>
            <a:r>
              <a:rPr lang="en-US" altLang="zh-CN" sz="1467">
                <a:solidFill>
                  <a:srgbClr val="FFFFFF"/>
                </a:solidFill>
                <a:latin typeface="Calibri" pitchFamily="34" charset="0"/>
                <a:ea typeface="宋体" pitchFamily="2" charset="-122"/>
              </a:rPr>
              <a:t>:</a:t>
            </a:r>
          </a:p>
          <a:p>
            <a:pPr marL="457189" indent="-457189" algn="r" defTabSz="1219170" eaLnBrk="0">
              <a:lnSpc>
                <a:spcPct val="125000"/>
              </a:lnSpc>
              <a:spcBef>
                <a:spcPct val="20000"/>
              </a:spcBef>
              <a:buFont typeface="Arial" pitchFamily="34" charset="0"/>
              <a:buNone/>
            </a:pPr>
            <a:r>
              <a:rPr lang="en-US" altLang="zh-CN" sz="1467">
                <a:solidFill>
                  <a:srgbClr val="FFFFFF"/>
                </a:solidFill>
                <a:latin typeface="Calibri" pitchFamily="34" charset="0"/>
                <a:ea typeface="宋体" pitchFamily="2" charset="-122"/>
              </a:rPr>
              <a:t>FrutigerNext LT Medium</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外部使用字体 </a:t>
            </a:r>
            <a:r>
              <a:rPr lang="en-US" altLang="zh-CN" sz="1467">
                <a:solidFill>
                  <a:srgbClr val="FFFFFF"/>
                </a:solidFill>
                <a:latin typeface="Calibri" pitchFamily="34" charset="0"/>
                <a:ea typeface="宋体" pitchFamily="2" charset="-122"/>
              </a:rPr>
              <a:t>: Arial</a:t>
            </a:r>
          </a:p>
          <a:p>
            <a:pPr marL="457189" indent="-457189" algn="r" defTabSz="1219170" eaLnBrk="0">
              <a:lnSpc>
                <a:spcPct val="75000"/>
              </a:lnSpc>
              <a:spcBef>
                <a:spcPct val="20000"/>
              </a:spcBef>
              <a:buFont typeface="Arial" pitchFamily="34" charset="0"/>
              <a:buNone/>
            </a:pPr>
            <a:endParaRPr lang="en-US" altLang="zh-CN"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中文标题</a:t>
            </a:r>
            <a:r>
              <a:rPr lang="en-US" altLang="zh-CN" sz="1467">
                <a:solidFill>
                  <a:srgbClr val="FFFFFF"/>
                </a:solidFill>
                <a:latin typeface="Calibri" pitchFamily="34" charset="0"/>
                <a:ea typeface="宋体" pitchFamily="2" charset="-122"/>
              </a:rPr>
              <a:t>:30-32pt  </a:t>
            </a: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颜色</a:t>
            </a:r>
            <a:r>
              <a:rPr lang="en-US" altLang="zh-CN" sz="1467">
                <a:solidFill>
                  <a:srgbClr val="FFFFFF"/>
                </a:solidFill>
                <a:latin typeface="Calibri" pitchFamily="34" charset="0"/>
                <a:ea typeface="宋体" pitchFamily="2" charset="-122"/>
              </a:rPr>
              <a:t>: R153 G0 B0</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字体</a:t>
            </a:r>
            <a:r>
              <a:rPr lang="en-US" altLang="zh-CN" sz="1467">
                <a:solidFill>
                  <a:srgbClr val="FFFFFF"/>
                </a:solidFill>
                <a:latin typeface="Calibri" pitchFamily="34" charset="0"/>
                <a:ea typeface="宋体" pitchFamily="2" charset="-122"/>
              </a:rPr>
              <a:t>:</a:t>
            </a:r>
            <a:r>
              <a:rPr lang="zh-CN" altLang="en-US" sz="1467">
                <a:solidFill>
                  <a:srgbClr val="FFFFFF"/>
                </a:solidFill>
                <a:latin typeface="Calibri" pitchFamily="34" charset="0"/>
                <a:ea typeface="宋体" pitchFamily="2" charset="-122"/>
              </a:rPr>
              <a:t>黑体</a:t>
            </a:r>
          </a:p>
          <a:p>
            <a:pPr marL="457189" indent="-457189" algn="r" defTabSz="1219170" eaLnBrk="0">
              <a:lnSpc>
                <a:spcPct val="125000"/>
              </a:lnSpc>
              <a:spcBef>
                <a:spcPct val="20000"/>
              </a:spcBef>
              <a:buFont typeface="Arial" pitchFamily="34" charset="0"/>
              <a:buNone/>
            </a:pP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英文正文</a:t>
            </a:r>
            <a:r>
              <a:rPr lang="en-US" altLang="zh-CN" sz="1467">
                <a:solidFill>
                  <a:srgbClr val="FFFFFF"/>
                </a:solidFill>
                <a:latin typeface="Calibri" pitchFamily="34" charset="0"/>
                <a:ea typeface="宋体" pitchFamily="2" charset="-122"/>
              </a:rPr>
              <a:t>:20-22pt</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子目录 </a:t>
            </a:r>
            <a:r>
              <a:rPr lang="en-US" altLang="zh-CN" sz="1467">
                <a:solidFill>
                  <a:srgbClr val="FFFFFF"/>
                </a:solidFill>
                <a:latin typeface="Calibri" pitchFamily="34" charset="0"/>
                <a:ea typeface="宋体" pitchFamily="2" charset="-122"/>
              </a:rPr>
              <a:t>(2-5</a:t>
            </a:r>
            <a:r>
              <a:rPr lang="zh-CN" altLang="en-US" sz="1467">
                <a:solidFill>
                  <a:srgbClr val="FFFFFF"/>
                </a:solidFill>
                <a:latin typeface="Calibri" pitchFamily="34" charset="0"/>
                <a:ea typeface="宋体" pitchFamily="2" charset="-122"/>
              </a:rPr>
              <a:t>级</a:t>
            </a:r>
            <a:r>
              <a:rPr lang="en-US" altLang="zh-CN" sz="1467">
                <a:solidFill>
                  <a:srgbClr val="FFFFFF"/>
                </a:solidFill>
                <a:latin typeface="Calibri" pitchFamily="34" charset="0"/>
                <a:ea typeface="宋体" pitchFamily="2" charset="-122"/>
              </a:rPr>
              <a:t>) :18pt  </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颜色</a:t>
            </a:r>
            <a:r>
              <a:rPr lang="en-US" altLang="zh-CN" sz="1467">
                <a:solidFill>
                  <a:srgbClr val="FFFFFF"/>
                </a:solidFill>
                <a:latin typeface="Calibri" pitchFamily="34" charset="0"/>
                <a:ea typeface="宋体" pitchFamily="2" charset="-122"/>
              </a:rPr>
              <a:t>:</a:t>
            </a:r>
            <a:r>
              <a:rPr lang="zh-CN" altLang="en-US" sz="1467">
                <a:solidFill>
                  <a:srgbClr val="FFFFFF"/>
                </a:solidFill>
                <a:latin typeface="Calibri" pitchFamily="34" charset="0"/>
                <a:ea typeface="宋体" pitchFamily="2" charset="-122"/>
              </a:rPr>
              <a:t>黑色</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内部使用字体 </a:t>
            </a:r>
            <a:r>
              <a:rPr lang="en-US" altLang="zh-CN" sz="1467">
                <a:solidFill>
                  <a:srgbClr val="FFFFFF"/>
                </a:solidFill>
                <a:latin typeface="Calibri" pitchFamily="34" charset="0"/>
                <a:ea typeface="宋体" pitchFamily="2" charset="-122"/>
              </a:rPr>
              <a:t>:</a:t>
            </a:r>
          </a:p>
          <a:p>
            <a:pPr marL="457189" indent="-457189" algn="r" defTabSz="1219170" eaLnBrk="0">
              <a:lnSpc>
                <a:spcPct val="125000"/>
              </a:lnSpc>
              <a:spcBef>
                <a:spcPct val="20000"/>
              </a:spcBef>
              <a:buFont typeface="Arial" pitchFamily="34" charset="0"/>
              <a:buNone/>
            </a:pPr>
            <a:r>
              <a:rPr lang="en-US" altLang="zh-CN" sz="1467">
                <a:solidFill>
                  <a:srgbClr val="FFFFFF"/>
                </a:solidFill>
                <a:latin typeface="Calibri" pitchFamily="34" charset="0"/>
                <a:ea typeface="宋体" pitchFamily="2" charset="-122"/>
              </a:rPr>
              <a:t>FrutigerNext LT Regular</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外部使用字体 </a:t>
            </a:r>
            <a:r>
              <a:rPr lang="en-US" altLang="zh-CN" sz="1467">
                <a:solidFill>
                  <a:srgbClr val="FFFFFF"/>
                </a:solidFill>
                <a:latin typeface="Calibri" pitchFamily="34" charset="0"/>
                <a:ea typeface="宋体" pitchFamily="2" charset="-122"/>
              </a:rPr>
              <a:t>: Arial</a:t>
            </a:r>
          </a:p>
          <a:p>
            <a:pPr marL="457189" indent="-457189" algn="r" defTabSz="1219170" eaLnBrk="0">
              <a:lnSpc>
                <a:spcPct val="75000"/>
              </a:lnSpc>
              <a:spcBef>
                <a:spcPct val="20000"/>
              </a:spcBef>
              <a:buFont typeface="Arial" pitchFamily="34" charset="0"/>
              <a:buNone/>
            </a:pPr>
            <a:endParaRPr lang="en-US" altLang="zh-CN"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中文正文</a:t>
            </a:r>
            <a:r>
              <a:rPr lang="en-US" altLang="zh-CN" sz="1467">
                <a:solidFill>
                  <a:srgbClr val="FFFFFF"/>
                </a:solidFill>
                <a:latin typeface="Calibri" pitchFamily="34" charset="0"/>
                <a:ea typeface="宋体" pitchFamily="2" charset="-122"/>
              </a:rPr>
              <a:t>:18-20pt</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子目录</a:t>
            </a:r>
            <a:r>
              <a:rPr lang="en-US" altLang="zh-CN" sz="1467">
                <a:solidFill>
                  <a:srgbClr val="FFFFFF"/>
                </a:solidFill>
                <a:latin typeface="Calibri" pitchFamily="34" charset="0"/>
                <a:ea typeface="宋体" pitchFamily="2" charset="-122"/>
              </a:rPr>
              <a:t>(2-5</a:t>
            </a:r>
            <a:r>
              <a:rPr lang="zh-CN" altLang="en-US" sz="1467">
                <a:solidFill>
                  <a:srgbClr val="FFFFFF"/>
                </a:solidFill>
                <a:latin typeface="Calibri" pitchFamily="34" charset="0"/>
                <a:ea typeface="宋体" pitchFamily="2" charset="-122"/>
              </a:rPr>
              <a:t>级</a:t>
            </a:r>
            <a:r>
              <a:rPr lang="en-US" altLang="zh-CN" sz="1467">
                <a:solidFill>
                  <a:srgbClr val="FFFFFF"/>
                </a:solidFill>
                <a:latin typeface="Calibri" pitchFamily="34" charset="0"/>
                <a:ea typeface="宋体" pitchFamily="2" charset="-122"/>
              </a:rPr>
              <a:t>):18pt </a:t>
            </a:r>
            <a:endParaRPr lang="zh-CN" altLang="en-US" sz="1467">
              <a:solidFill>
                <a:srgbClr val="FFFFFF"/>
              </a:solidFill>
              <a:latin typeface="Calibri" pitchFamily="34" charset="0"/>
              <a:ea typeface="宋体" pitchFamily="2" charset="-122"/>
            </a:endParaRP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颜色</a:t>
            </a:r>
            <a:r>
              <a:rPr lang="en-US" altLang="zh-CN" sz="1467">
                <a:solidFill>
                  <a:srgbClr val="FFFFFF"/>
                </a:solidFill>
                <a:latin typeface="Calibri" pitchFamily="34" charset="0"/>
                <a:ea typeface="宋体" pitchFamily="2" charset="-122"/>
              </a:rPr>
              <a:t>:</a:t>
            </a:r>
            <a:r>
              <a:rPr lang="zh-CN" altLang="en-US" sz="1467">
                <a:solidFill>
                  <a:srgbClr val="FFFFFF"/>
                </a:solidFill>
                <a:latin typeface="Calibri" pitchFamily="34" charset="0"/>
                <a:ea typeface="宋体" pitchFamily="2" charset="-122"/>
              </a:rPr>
              <a:t>黑色</a:t>
            </a:r>
          </a:p>
          <a:p>
            <a:pPr marL="457189" indent="-457189" algn="r" defTabSz="1219170" eaLnBrk="0">
              <a:lnSpc>
                <a:spcPct val="125000"/>
              </a:lnSpc>
              <a:spcBef>
                <a:spcPct val="20000"/>
              </a:spcBef>
              <a:buFont typeface="Arial" pitchFamily="34" charset="0"/>
              <a:buNone/>
            </a:pPr>
            <a:r>
              <a:rPr lang="zh-CN" altLang="en-US" sz="1467">
                <a:solidFill>
                  <a:srgbClr val="FFFFFF"/>
                </a:solidFill>
                <a:latin typeface="Calibri" pitchFamily="34" charset="0"/>
                <a:ea typeface="宋体" pitchFamily="2" charset="-122"/>
              </a:rPr>
              <a:t>字体</a:t>
            </a:r>
            <a:r>
              <a:rPr lang="en-US" altLang="zh-CN" sz="1467">
                <a:solidFill>
                  <a:srgbClr val="FFFFFF"/>
                </a:solidFill>
                <a:latin typeface="Calibri" pitchFamily="34" charset="0"/>
                <a:ea typeface="宋体" pitchFamily="2" charset="-122"/>
              </a:rPr>
              <a:t>:</a:t>
            </a:r>
            <a:r>
              <a:rPr lang="zh-CN" altLang="en-US" sz="1467">
                <a:solidFill>
                  <a:srgbClr val="FFFFFF"/>
                </a:solidFill>
                <a:latin typeface="Calibri" pitchFamily="34" charset="0"/>
                <a:ea typeface="宋体" pitchFamily="2" charset="-122"/>
              </a:rPr>
              <a:t>细黑体</a:t>
            </a:r>
            <a:r>
              <a:rPr lang="zh-CN" altLang="en-US" sz="1467" b="1">
                <a:solidFill>
                  <a:srgbClr val="FFFFFF"/>
                </a:solidFill>
                <a:latin typeface="Arial" pitchFamily="34" charset="0"/>
                <a:ea typeface="华文细黑" pitchFamily="2" charset="-122"/>
              </a:rPr>
              <a:t> </a:t>
            </a:r>
          </a:p>
        </p:txBody>
      </p:sp>
      <p:grpSp>
        <p:nvGrpSpPr>
          <p:cNvPr id="10250" name="Group 16"/>
          <p:cNvGrpSpPr>
            <a:grpSpLocks/>
          </p:cNvGrpSpPr>
          <p:nvPr/>
        </p:nvGrpSpPr>
        <p:grpSpPr bwMode="auto">
          <a:xfrm>
            <a:off x="16579355" y="4682067"/>
            <a:ext cx="1634228" cy="4298949"/>
            <a:chOff x="5839" y="2251"/>
            <a:chExt cx="579" cy="2031"/>
          </a:xfrm>
        </p:grpSpPr>
        <p:sp>
          <p:nvSpPr>
            <p:cNvPr id="10253" name="Rectangle 17"/>
            <p:cNvSpPr>
              <a:spLocks noChangeArrowheads="1"/>
            </p:cNvSpPr>
            <p:nvPr userDrawn="1"/>
          </p:nvSpPr>
          <p:spPr bwMode="auto">
            <a:xfrm>
              <a:off x="5839" y="3150"/>
              <a:ext cx="579" cy="21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pPr algn="l" defTabSz="1219170" hangingPunct="1"/>
              <a:endParaRPr lang="zh-CN" altLang="en-US" sz="2400">
                <a:latin typeface="Calibri" pitchFamily="34" charset="0"/>
                <a:ea typeface="宋体" pitchFamily="2" charset="-122"/>
              </a:endParaRPr>
            </a:p>
          </p:txBody>
        </p:sp>
        <p:grpSp>
          <p:nvGrpSpPr>
            <p:cNvPr id="10254"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55"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56"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57"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58"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59"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0"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1"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2"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3"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4"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5"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nvGrpSpPr>
            <p:cNvPr id="10266"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1219170" hangingPunct="1"/>
                <a:endParaRPr lang="zh-CN" altLang="en-US" sz="2400">
                  <a:latin typeface="Calibri" pitchFamily="34" charset="0"/>
                  <a:ea typeface="宋体" pitchFamily="2" charset="-122"/>
                </a:endParaRPr>
              </a:p>
            </p:txBody>
          </p:sp>
        </p:grpSp>
      </p:grpSp>
      <p:sp>
        <p:nvSpPr>
          <p:cNvPr id="10251" name="Rectangle 83"/>
          <p:cNvSpPr>
            <a:spLocks noChangeArrowheads="1"/>
          </p:cNvSpPr>
          <p:nvPr/>
        </p:nvSpPr>
        <p:spPr bwMode="auto">
          <a:xfrm>
            <a:off x="16449520" y="1788585"/>
            <a:ext cx="2119696" cy="177846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32" tIns="53417" rIns="106832" bIns="53417">
            <a:spAutoFit/>
          </a:bodyPr>
          <a:lstStyle/>
          <a:p>
            <a:pPr algn="l" defTabSz="1219170" eaLnBrk="0">
              <a:lnSpc>
                <a:spcPct val="120000"/>
              </a:lnSpc>
              <a:spcBef>
                <a:spcPct val="20000"/>
              </a:spcBef>
              <a:buFont typeface="Arial" pitchFamily="34" charset="0"/>
              <a:buNone/>
            </a:pPr>
            <a:r>
              <a:rPr lang="zh-CN" altLang="en-US" sz="1467">
                <a:solidFill>
                  <a:srgbClr val="FFFFFF"/>
                </a:solidFill>
                <a:latin typeface="Calibri" pitchFamily="34" charset="0"/>
                <a:ea typeface="宋体" pitchFamily="2" charset="-122"/>
              </a:rPr>
              <a:t>配色参考方案：</a:t>
            </a:r>
          </a:p>
          <a:p>
            <a:pPr algn="l" defTabSz="1219170" eaLnBrk="0">
              <a:lnSpc>
                <a:spcPct val="120000"/>
              </a:lnSpc>
              <a:spcBef>
                <a:spcPct val="20000"/>
              </a:spcBef>
              <a:buFont typeface="Arial" pitchFamily="34" charset="0"/>
              <a:buNone/>
            </a:pPr>
            <a:r>
              <a:rPr lang="zh-CN" altLang="en-US" sz="1467">
                <a:solidFill>
                  <a:srgbClr val="FFFFFF"/>
                </a:solidFill>
                <a:latin typeface="Calibri" pitchFamily="34" charset="0"/>
                <a:ea typeface="宋体" pitchFamily="2" charset="-122"/>
              </a:rPr>
              <a:t>建议同一页面内不超过四种颜色，以下是</a:t>
            </a:r>
            <a:r>
              <a:rPr lang="en-US" altLang="zh-CN" sz="1467">
                <a:solidFill>
                  <a:srgbClr val="FFFFFF"/>
                </a:solidFill>
                <a:latin typeface="Calibri" pitchFamily="34" charset="0"/>
                <a:ea typeface="宋体" pitchFamily="2" charset="-122"/>
              </a:rPr>
              <a:t>13</a:t>
            </a:r>
            <a:r>
              <a:rPr lang="zh-CN" altLang="en-US" sz="1467">
                <a:solidFill>
                  <a:srgbClr val="FFFFFF"/>
                </a:solidFill>
                <a:latin typeface="Calibri" pitchFamily="34" charset="0"/>
                <a:ea typeface="宋体" pitchFamily="2" charset="-122"/>
              </a:rPr>
              <a:t>组配色方案，同一页面内只选择一组使用。（仅供参考）</a:t>
            </a:r>
          </a:p>
        </p:txBody>
      </p:sp>
      <p:sp>
        <p:nvSpPr>
          <p:cNvPr id="10252" name="Rectangle 84"/>
          <p:cNvSpPr>
            <a:spLocks noChangeArrowheads="1"/>
          </p:cNvSpPr>
          <p:nvPr/>
        </p:nvSpPr>
        <p:spPr bwMode="auto">
          <a:xfrm>
            <a:off x="16449519" y="10585"/>
            <a:ext cx="1992684" cy="64969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32" tIns="53417" rIns="106832" bIns="53417">
            <a:spAutoFit/>
          </a:bodyPr>
          <a:lstStyle/>
          <a:p>
            <a:pPr algn="l" defTabSz="1219170" hangingPunct="1">
              <a:lnSpc>
                <a:spcPct val="120000"/>
              </a:lnSpc>
              <a:buClr>
                <a:srgbClr val="777777"/>
              </a:buClr>
              <a:buSzPct val="60000"/>
              <a:buFont typeface="Wingdings" pitchFamily="2" charset="2"/>
              <a:buNone/>
            </a:pPr>
            <a:r>
              <a:rPr lang="zh-CN" altLang="en-US" sz="1467">
                <a:solidFill>
                  <a:srgbClr val="FFFFFF"/>
                </a:solidFill>
                <a:latin typeface="Calibri" pitchFamily="34" charset="0"/>
                <a:ea typeface="宋体" pitchFamily="2" charset="-122"/>
              </a:rPr>
              <a:t>客户或者合作伙伴的标志放在右上角</a:t>
            </a:r>
            <a:r>
              <a:rPr lang="en-US" altLang="zh-CN" sz="1467">
                <a:solidFill>
                  <a:srgbClr val="FFFFFF"/>
                </a:solidFill>
                <a:latin typeface="Calibri" pitchFamily="34" charset="0"/>
                <a:ea typeface="宋体" pitchFamily="2" charset="-122"/>
              </a:rPr>
              <a:t>.</a:t>
            </a:r>
            <a:endParaRPr lang="zh-CN" altLang="en-US" sz="1467">
              <a:solidFill>
                <a:srgbClr val="FFFFFF"/>
              </a:solidFill>
              <a:latin typeface="Calibri" pitchFamily="34" charset="0"/>
              <a:ea typeface="宋体" pitchFamily="2" charset="-122"/>
            </a:endParaRPr>
          </a:p>
        </p:txBody>
      </p:sp>
      <p:sp>
        <p:nvSpPr>
          <p:cNvPr id="79" name="Rectangle 21"/>
          <p:cNvSpPr>
            <a:spLocks noChangeArrowheads="1"/>
          </p:cNvSpPr>
          <p:nvPr userDrawn="1"/>
        </p:nvSpPr>
        <p:spPr bwMode="auto">
          <a:xfrm>
            <a:off x="6730821" y="8621250"/>
            <a:ext cx="2214583" cy="246221"/>
          </a:xfrm>
          <a:prstGeom prst="rect">
            <a:avLst/>
          </a:prstGeom>
          <a:noFill/>
          <a:ln w="9525" algn="ctr">
            <a:noFill/>
            <a:miter lim="800000"/>
            <a:headEnd/>
            <a:tailEnd/>
          </a:ln>
          <a:effectLst/>
        </p:spPr>
        <p:txBody>
          <a:bodyPr wrap="none" lIns="106776" tIns="0" rIns="106776" bIns="0">
            <a:spAutoFit/>
          </a:bodyPr>
          <a:lstStyle/>
          <a:p>
            <a:pPr algn="l" defTabSz="1068891" eaLnBrk="0">
              <a:defRPr/>
            </a:pPr>
            <a:r>
              <a:rPr lang="en-US" altLang="zh-CN" sz="1600" dirty="0" smtClean="0">
                <a:latin typeface="FrutigerNext LT Medium"/>
                <a:ea typeface="华文细黑"/>
              </a:rPr>
              <a:t>Huawei Confidential</a:t>
            </a:r>
            <a:endParaRPr lang="en-US" altLang="zh-CN" sz="1600" dirty="0">
              <a:latin typeface="FrutigerNext LT Medium"/>
              <a:ea typeface="华文细黑"/>
            </a:endParaRPr>
          </a:p>
        </p:txBody>
      </p:sp>
      <p:sp>
        <p:nvSpPr>
          <p:cNvPr id="81" name="Rectangle 5"/>
          <p:cNvSpPr>
            <a:spLocks noChangeArrowheads="1"/>
          </p:cNvSpPr>
          <p:nvPr userDrawn="1"/>
        </p:nvSpPr>
        <p:spPr bwMode="auto">
          <a:xfrm>
            <a:off x="11282655" y="8652935"/>
            <a:ext cx="3206356" cy="4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defTabSz="1219170" eaLnBrk="0">
              <a:lnSpc>
                <a:spcPct val="85000"/>
              </a:lnSpc>
            </a:pPr>
            <a:r>
              <a:rPr lang="de-DE" altLang="zh-CN" sz="1600" dirty="0" smtClean="0">
                <a:latin typeface="FrutigerNext LT Bold" pitchFamily="34" charset="0"/>
                <a:ea typeface="MS PGothic" pitchFamily="34" charset="-128"/>
              </a:rPr>
              <a:t> </a:t>
            </a:r>
            <a:fld id="{A4C34F22-587E-473D-9099-376F4F013A30}" type="slidenum">
              <a:rPr lang="de-DE" altLang="zh-CN" sz="1600">
                <a:latin typeface="FrutigerNext LT Bold" pitchFamily="34" charset="0"/>
                <a:ea typeface="MS PGothic" pitchFamily="34" charset="-128"/>
              </a:rPr>
              <a:pPr algn="l" defTabSz="1219170" eaLnBrk="0">
                <a:lnSpc>
                  <a:spcPct val="85000"/>
                </a:lnSpc>
              </a:pPr>
              <a:t>‹#›</a:t>
            </a:fld>
            <a:endParaRPr lang="en-GB" altLang="zh-CN" sz="1600" dirty="0">
              <a:latin typeface="FrutigerNext LT Bold" pitchFamily="34" charset="0"/>
              <a:ea typeface="MS PGothic" pitchFamily="34" charset="-128"/>
            </a:endParaRPr>
          </a:p>
        </p:txBody>
      </p:sp>
    </p:spTree>
    <p:extLst>
      <p:ext uri="{BB962C8B-B14F-4D97-AF65-F5344CB8AC3E}">
        <p14:creationId xmlns:p14="http://schemas.microsoft.com/office/powerpoint/2010/main" val="1952948184"/>
      </p:ext>
    </p:extLst>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4267"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4267"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4267"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4267"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4267" b="1">
          <a:solidFill>
            <a:srgbClr val="990000"/>
          </a:solidFill>
          <a:latin typeface="黑体" pitchFamily="49" charset="-122"/>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0" fontAlgn="base" hangingPunct="0">
        <a:lnSpc>
          <a:spcPct val="140000"/>
        </a:lnSpc>
        <a:spcBef>
          <a:spcPct val="0"/>
        </a:spcBef>
        <a:spcAft>
          <a:spcPct val="0"/>
        </a:spcAft>
        <a:buClr>
          <a:srgbClr val="777777"/>
        </a:buClr>
        <a:buSzPct val="60000"/>
        <a:buFont typeface="Wingdings" pitchFamily="2" charset="2"/>
        <a:buChar char="l"/>
        <a:defRPr sz="2667">
          <a:solidFill>
            <a:schemeClr val="tx1"/>
          </a:solidFill>
          <a:latin typeface="+mn-lt"/>
          <a:ea typeface="黑体" pitchFamily="49" charset="-122"/>
          <a:cs typeface="+mn-cs"/>
        </a:defRPr>
      </a:lvl1pPr>
      <a:lvl2pPr marL="990575" indent="-38099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523962" indent="-304792" algn="l" rtl="0" eaLnBrk="0" fontAlgn="base" hangingPunct="0">
        <a:lnSpc>
          <a:spcPct val="140000"/>
        </a:lnSpc>
        <a:spcBef>
          <a:spcPct val="0"/>
        </a:spcBef>
        <a:spcAft>
          <a:spcPct val="0"/>
        </a:spcAft>
        <a:buSzPct val="50000"/>
        <a:buFont typeface="Wingdings" pitchFamily="2" charset="2"/>
        <a:buChar char="n"/>
        <a:defRPr sz="2133">
          <a:solidFill>
            <a:schemeClr val="tx1"/>
          </a:solidFill>
          <a:latin typeface="+mn-lt"/>
          <a:ea typeface="+mn-ea"/>
          <a:cs typeface="+mn-cs"/>
        </a:defRPr>
      </a:lvl3pPr>
      <a:lvl4pPr marL="2133547" indent="-304792" algn="l" rtl="0" eaLnBrk="0" fontAlgn="base" hangingPunct="0">
        <a:lnSpc>
          <a:spcPct val="140000"/>
        </a:lnSpc>
        <a:spcBef>
          <a:spcPct val="0"/>
        </a:spcBef>
        <a:spcAft>
          <a:spcPct val="0"/>
        </a:spcAft>
        <a:buChar char="–"/>
        <a:defRPr sz="1867">
          <a:solidFill>
            <a:schemeClr val="tx1"/>
          </a:solidFill>
          <a:latin typeface="+mn-lt"/>
          <a:ea typeface="+mn-ea"/>
          <a:cs typeface="+mn-cs"/>
        </a:defRPr>
      </a:lvl4pPr>
      <a:lvl5pPr marL="2743131" indent="-304792" algn="l" rtl="0" eaLnBrk="0" fontAlgn="base" hangingPunct="0">
        <a:lnSpc>
          <a:spcPct val="140000"/>
        </a:lnSpc>
        <a:spcBef>
          <a:spcPct val="0"/>
        </a:spcBef>
        <a:spcAft>
          <a:spcPct val="0"/>
        </a:spcAft>
        <a:buFont typeface="Arial" pitchFamily="34" charset="0"/>
        <a:buChar char="~"/>
        <a:defRPr sz="1600">
          <a:solidFill>
            <a:schemeClr val="tx1"/>
          </a:solidFill>
          <a:latin typeface="+mn-lt"/>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oracle.com/technetwork/java/javase/downloads/index.htm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304258" y="3374449"/>
            <a:ext cx="11809312" cy="1015663"/>
          </a:xfrm>
        </p:spPr>
        <p:txBody>
          <a:bodyPr wrap="square" lIns="0" tIns="0" rIns="0" bIns="0">
            <a:spAutoFit/>
          </a:bodyPr>
          <a:lstStyle/>
          <a:p>
            <a:pPr algn="l"/>
            <a:r>
              <a:rPr lang="zh-CN" altLang="zh-CN" sz="6600" b="1" dirty="0" smtClean="0">
                <a:latin typeface="微软雅黑" panose="020B0503020204020204" pitchFamily="34" charset="-122"/>
                <a:ea typeface="微软雅黑" panose="020B0503020204020204" pitchFamily="34" charset="-122"/>
              </a:rPr>
              <a:t>动态</a:t>
            </a:r>
            <a:r>
              <a:rPr lang="zh-CN" altLang="zh-CN" sz="6600" b="1" dirty="0">
                <a:latin typeface="微软雅黑" panose="020B0503020204020204" pitchFamily="34" charset="-122"/>
                <a:ea typeface="微软雅黑" panose="020B0503020204020204" pitchFamily="34" charset="-122"/>
              </a:rPr>
              <a:t>壁纸一键打包</a:t>
            </a:r>
            <a:r>
              <a:rPr lang="zh-CN" altLang="zh-CN" sz="6600" b="1" dirty="0" smtClean="0">
                <a:latin typeface="微软雅黑" panose="020B0503020204020204" pitchFamily="34" charset="-122"/>
                <a:ea typeface="微软雅黑" panose="020B0503020204020204" pitchFamily="34" charset="-122"/>
              </a:rPr>
              <a:t>工具</a:t>
            </a:r>
            <a:r>
              <a:rPr lang="zh-CN" altLang="en-US" sz="6600" b="1" dirty="0" smtClean="0">
                <a:latin typeface="微软雅黑" panose="020B0503020204020204" pitchFamily="34" charset="-122"/>
                <a:ea typeface="微软雅黑" panose="020B0503020204020204" pitchFamily="34" charset="-122"/>
              </a:rPr>
              <a:t>使用教程</a:t>
            </a:r>
            <a:endParaRPr lang="zh-CN" altLang="zh-CN" sz="66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090" y="3234209"/>
            <a:ext cx="1296144" cy="1296144"/>
          </a:xfrm>
          <a:prstGeom prst="rect">
            <a:avLst/>
          </a:prstGeom>
        </p:spPr>
      </p:pic>
    </p:spTree>
    <p:extLst>
      <p:ext uri="{BB962C8B-B14F-4D97-AF65-F5344CB8AC3E}">
        <p14:creationId xmlns:p14="http://schemas.microsoft.com/office/powerpoint/2010/main" val="2231864348"/>
      </p:ext>
    </p:extLst>
  </p:cSld>
  <p:clrMapOvr>
    <a:masterClrMapping/>
  </p:clrMapOvr>
  <mc:AlternateContent xmlns:mc="http://schemas.openxmlformats.org/markup-compatibility/2006" xmlns:p14="http://schemas.microsoft.com/office/powerpoint/2010/main">
    <mc:Choice Requires="p14">
      <p:transition p14:dur="0" advTm="4012"/>
    </mc:Choice>
    <mc:Fallback xmlns="">
      <p:transition advTm="401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64" y="407730"/>
            <a:ext cx="4809906"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Step1.java </a:t>
            </a:r>
            <a:r>
              <a:rPr lang="en-US" altLang="zh-CN" sz="4000" b="1" dirty="0" err="1">
                <a:solidFill>
                  <a:schemeClr val="bg1">
                    <a:lumMod val="50000"/>
                  </a:schemeClr>
                </a:solidFill>
                <a:latin typeface="微软雅黑" panose="020B0503020204020204" pitchFamily="34" charset="-122"/>
                <a:ea typeface="微软雅黑" panose="020B0503020204020204" pitchFamily="34" charset="-122"/>
              </a:rPr>
              <a:t>jdk</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15626" y="2267744"/>
            <a:ext cx="7992888" cy="738664"/>
          </a:xfrm>
          <a:prstGeom prst="rect">
            <a:avLst/>
          </a:prstGeom>
        </p:spPr>
        <p:txBody>
          <a:bodyPr wrap="square">
            <a:spAutoFit/>
          </a:bodyPr>
          <a:lstStyle/>
          <a:p>
            <a:pPr algn="l"/>
            <a:r>
              <a:rPr lang="zh-CN" altLang="en-US" sz="2400" b="1" dirty="0">
                <a:solidFill>
                  <a:schemeClr val="bg1">
                    <a:lumMod val="50000"/>
                  </a:schemeClr>
                </a:solidFill>
                <a:latin typeface="微软雅黑" panose="020B0503020204020204" pitchFamily="34" charset="-122"/>
                <a:ea typeface="微软雅黑" panose="020B0503020204020204" pitchFamily="34" charset="-122"/>
              </a:rPr>
              <a:t>测试</a:t>
            </a:r>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400" b="1" dirty="0" smtClean="0">
              <a:solidFill>
                <a:schemeClr val="bg1">
                  <a:lumMod val="50000"/>
                </a:schemeClr>
              </a:solidFill>
              <a:latin typeface="微软雅黑" panose="020B0503020204020204" pitchFamily="34" charset="-122"/>
              <a:ea typeface="微软雅黑" panose="020B0503020204020204" pitchFamily="34" charset="-122"/>
            </a:endParaRPr>
          </a:p>
          <a:p>
            <a:pPr algn="l"/>
            <a:endParaRPr lang="en-US" altLang="zh-CN" sz="1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639962" y="3393786"/>
            <a:ext cx="12193588" cy="461665"/>
          </a:xfrm>
          <a:prstGeom prst="rect">
            <a:avLst/>
          </a:prstGeom>
        </p:spPr>
        <p:txBody>
          <a:bodyPr wrap="square">
            <a:spAutoFit/>
          </a:bodyPr>
          <a:lstStyle/>
          <a:p>
            <a:pPr algn="l"/>
            <a:r>
              <a:rPr lang="zh-CN" altLang="en-US" sz="2400" kern="100" dirty="0" smtClean="0">
                <a:ea typeface="微软雅黑" panose="020B0503020204020204" pitchFamily="34" charset="-122"/>
                <a:cs typeface="微软雅黑" panose="020B0503020204020204" pitchFamily="34" charset="-122"/>
              </a:rPr>
              <a:t>（</a:t>
            </a:r>
            <a:r>
              <a:rPr lang="en-US" altLang="zh-CN" sz="2400" kern="100" dirty="0" smtClean="0">
                <a:ea typeface="微软雅黑" panose="020B0503020204020204" pitchFamily="34" charset="-122"/>
                <a:cs typeface="微软雅黑" panose="020B0503020204020204" pitchFamily="34" charset="-122"/>
              </a:rPr>
              <a:t>4-1</a:t>
            </a:r>
            <a:r>
              <a:rPr lang="zh-CN" altLang="en-US" sz="2400" kern="100" dirty="0" smtClean="0">
                <a:ea typeface="微软雅黑" panose="020B0503020204020204" pitchFamily="34" charset="-122"/>
                <a:cs typeface="微软雅黑" panose="020B0503020204020204" pitchFamily="34" charset="-122"/>
              </a:rPr>
              <a:t>）</a:t>
            </a:r>
            <a:r>
              <a:rPr lang="zh-CN" altLang="zh-CN" sz="2400" kern="100" dirty="0" smtClean="0">
                <a:ea typeface="微软雅黑" panose="020B0503020204020204" pitchFamily="34" charset="-122"/>
                <a:cs typeface="微软雅黑" panose="020B0503020204020204" pitchFamily="34" charset="-122"/>
              </a:rPr>
              <a:t>按</a:t>
            </a:r>
            <a:r>
              <a:rPr lang="zh-CN" altLang="zh-CN" sz="2400" kern="100" dirty="0">
                <a:ea typeface="微软雅黑" panose="020B0503020204020204" pitchFamily="34" charset="-122"/>
                <a:cs typeface="微软雅黑" panose="020B0503020204020204" pitchFamily="34" charset="-122"/>
              </a:rPr>
              <a:t>组合键</a:t>
            </a:r>
            <a:r>
              <a:rPr lang="en-US" altLang="zh-CN" sz="2400" kern="100" dirty="0" err="1">
                <a:ea typeface="微软雅黑" panose="020B0503020204020204" pitchFamily="34" charset="-122"/>
                <a:cs typeface="微软雅黑" panose="020B0503020204020204" pitchFamily="34" charset="-122"/>
              </a:rPr>
              <a:t>win+R</a:t>
            </a:r>
            <a:r>
              <a:rPr lang="zh-CN" altLang="zh-CN" sz="2400" kern="100" dirty="0">
                <a:ea typeface="微软雅黑" panose="020B0503020204020204" pitchFamily="34" charset="-122"/>
                <a:cs typeface="微软雅黑" panose="020B0503020204020204" pitchFamily="34" charset="-122"/>
              </a:rPr>
              <a:t>，然后输入</a:t>
            </a:r>
            <a:r>
              <a:rPr lang="en-US" altLang="zh-CN" sz="2400" kern="100" dirty="0" err="1">
                <a:ea typeface="微软雅黑" panose="020B0503020204020204" pitchFamily="34" charset="-122"/>
                <a:cs typeface="微软雅黑" panose="020B0503020204020204" pitchFamily="34" charset="-122"/>
              </a:rPr>
              <a:t>cmd</a:t>
            </a:r>
            <a:r>
              <a:rPr lang="zh-CN" altLang="zh-CN" sz="2400" kern="100" dirty="0">
                <a:ea typeface="微软雅黑" panose="020B0503020204020204" pitchFamily="34" charset="-122"/>
                <a:cs typeface="微软雅黑" panose="020B0503020204020204" pitchFamily="34" charset="-122"/>
              </a:rPr>
              <a:t>，按回车键弹出</a:t>
            </a:r>
            <a:r>
              <a:rPr lang="en-US" altLang="zh-CN" sz="2400" kern="100" dirty="0">
                <a:ea typeface="微软雅黑" panose="020B0503020204020204" pitchFamily="34" charset="-122"/>
                <a:cs typeface="微软雅黑" panose="020B0503020204020204" pitchFamily="34" charset="-122"/>
              </a:rPr>
              <a:t>dos</a:t>
            </a:r>
            <a:r>
              <a:rPr lang="zh-CN" altLang="zh-CN" sz="2400" kern="100" dirty="0">
                <a:ea typeface="微软雅黑" panose="020B0503020204020204" pitchFamily="34" charset="-122"/>
                <a:cs typeface="微软雅黑" panose="020B0503020204020204" pitchFamily="34" charset="-122"/>
              </a:rPr>
              <a:t>命令窗口</a:t>
            </a:r>
            <a:r>
              <a:rPr lang="zh-CN" altLang="zh-CN" sz="2400" kern="100" dirty="0" smtClean="0">
                <a:ea typeface="微软雅黑" panose="020B0503020204020204" pitchFamily="34" charset="-122"/>
                <a:cs typeface="微软雅黑" panose="020B0503020204020204" pitchFamily="34" charset="-122"/>
              </a:rPr>
              <a:t>，</a:t>
            </a:r>
            <a:endParaRPr lang="zh-CN" altLang="en-US" sz="2400" dirty="0"/>
          </a:p>
        </p:txBody>
      </p:sp>
      <p:pic>
        <p:nvPicPr>
          <p:cNvPr id="6" name="图片 5"/>
          <p:cNvPicPr>
            <a:picLocks noChangeAspect="1"/>
          </p:cNvPicPr>
          <p:nvPr/>
        </p:nvPicPr>
        <p:blipFill>
          <a:blip r:embed="rId3"/>
          <a:stretch>
            <a:fillRect/>
          </a:stretch>
        </p:blipFill>
        <p:spPr>
          <a:xfrm>
            <a:off x="1000002" y="4589554"/>
            <a:ext cx="6364074" cy="3791039"/>
          </a:xfrm>
          <a:prstGeom prst="rect">
            <a:avLst/>
          </a:prstGeom>
        </p:spPr>
      </p:pic>
      <p:pic>
        <p:nvPicPr>
          <p:cNvPr id="7" name="图片 6"/>
          <p:cNvPicPr>
            <a:picLocks noChangeAspect="1"/>
          </p:cNvPicPr>
          <p:nvPr/>
        </p:nvPicPr>
        <p:blipFill>
          <a:blip r:embed="rId4"/>
          <a:stretch>
            <a:fillRect/>
          </a:stretch>
        </p:blipFill>
        <p:spPr>
          <a:xfrm>
            <a:off x="8560842" y="4469085"/>
            <a:ext cx="6286500" cy="4105275"/>
          </a:xfrm>
          <a:prstGeom prst="rect">
            <a:avLst/>
          </a:prstGeom>
        </p:spPr>
      </p:pic>
      <p:sp>
        <p:nvSpPr>
          <p:cNvPr id="10" name="右箭头 9"/>
          <p:cNvSpPr/>
          <p:nvPr/>
        </p:nvSpPr>
        <p:spPr bwMode="auto">
          <a:xfrm>
            <a:off x="7480722" y="6084168"/>
            <a:ext cx="936104" cy="400905"/>
          </a:xfrm>
          <a:prstGeom prst="rightArrow">
            <a:avLst/>
          </a:prstGeom>
          <a:blipFill dpi="0" rotWithShape="0">
            <a:blip r:embed="rId5"/>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40640" tIns="40640" rIns="40640" bIns="40640" numCol="1" rtlCol="0" anchor="ctr" anchorCtr="0" compatLnSpc="1">
            <a:prstTxWarp prst="textNoShape">
              <a:avLst/>
            </a:prstTxWarp>
          </a:bodyPr>
          <a:lstStyle/>
          <a:p>
            <a:pPr marL="228600" marR="0" indent="0" algn="ctr" defTabSz="546100" rtl="0" eaLnBrk="1" fontAlgn="base" latinLnBrk="0" hangingPunct="0">
              <a:lnSpc>
                <a:spcPct val="100000"/>
              </a:lnSpc>
              <a:spcBef>
                <a:spcPct val="0"/>
              </a:spcBef>
              <a:spcAft>
                <a:spcPct val="0"/>
              </a:spcAft>
              <a:buClrTx/>
              <a:buSzTx/>
              <a:buFontTx/>
              <a:buNone/>
              <a:tabLst/>
            </a:pPr>
            <a:endParaRPr kumimoji="0" lang="zh-CN" altLang="en-US" sz="38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Tree>
    <p:extLst>
      <p:ext uri="{BB962C8B-B14F-4D97-AF65-F5344CB8AC3E}">
        <p14:creationId xmlns:p14="http://schemas.microsoft.com/office/powerpoint/2010/main" val="3627254880"/>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64" y="407730"/>
            <a:ext cx="4809906"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Step1.java </a:t>
            </a:r>
            <a:r>
              <a:rPr lang="en-US" altLang="zh-CN" sz="4000" b="1" dirty="0" err="1">
                <a:solidFill>
                  <a:schemeClr val="bg1">
                    <a:lumMod val="50000"/>
                  </a:schemeClr>
                </a:solidFill>
                <a:latin typeface="微软雅黑" panose="020B0503020204020204" pitchFamily="34" charset="-122"/>
                <a:ea typeface="微软雅黑" panose="020B0503020204020204" pitchFamily="34" charset="-122"/>
              </a:rPr>
              <a:t>jdk</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15626" y="2267744"/>
            <a:ext cx="7992888" cy="738664"/>
          </a:xfrm>
          <a:prstGeom prst="rect">
            <a:avLst/>
          </a:prstGeom>
        </p:spPr>
        <p:txBody>
          <a:bodyPr wrap="square">
            <a:spAutoFit/>
          </a:bodyPr>
          <a:lstStyle/>
          <a:p>
            <a:pPr algn="l"/>
            <a:r>
              <a:rPr lang="zh-CN" altLang="en-US" sz="2400" b="1" dirty="0">
                <a:solidFill>
                  <a:schemeClr val="bg1">
                    <a:lumMod val="50000"/>
                  </a:schemeClr>
                </a:solidFill>
                <a:latin typeface="微软雅黑" panose="020B0503020204020204" pitchFamily="34" charset="-122"/>
                <a:ea typeface="微软雅黑" panose="020B0503020204020204" pitchFamily="34" charset="-122"/>
              </a:rPr>
              <a:t>测试</a:t>
            </a:r>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400" b="1" dirty="0" smtClean="0">
              <a:solidFill>
                <a:schemeClr val="bg1">
                  <a:lumMod val="50000"/>
                </a:schemeClr>
              </a:solidFill>
              <a:latin typeface="微软雅黑" panose="020B0503020204020204" pitchFamily="34" charset="-122"/>
              <a:ea typeface="微软雅黑" panose="020B0503020204020204" pitchFamily="34" charset="-122"/>
            </a:endParaRPr>
          </a:p>
          <a:p>
            <a:pPr algn="l"/>
            <a:endParaRPr lang="en-US" altLang="zh-CN" sz="1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639962" y="3393786"/>
            <a:ext cx="12193588" cy="830997"/>
          </a:xfrm>
          <a:prstGeom prst="rect">
            <a:avLst/>
          </a:prstGeom>
        </p:spPr>
        <p:txBody>
          <a:bodyPr wrap="square">
            <a:spAutoFit/>
          </a:bodyPr>
          <a:lstStyle/>
          <a:p>
            <a:pPr algn="l"/>
            <a:r>
              <a:rPr lang="zh-CN" altLang="en-US" sz="2400" kern="100" dirty="0" smtClean="0">
                <a:ea typeface="微软雅黑" panose="020B0503020204020204" pitchFamily="34" charset="-122"/>
                <a:cs typeface="微软雅黑" panose="020B0503020204020204" pitchFamily="34" charset="-122"/>
              </a:rPr>
              <a:t>（</a:t>
            </a:r>
            <a:r>
              <a:rPr lang="en-US" altLang="zh-CN" sz="2400" kern="100" dirty="0" smtClean="0">
                <a:ea typeface="微软雅黑" panose="020B0503020204020204" pitchFamily="34" charset="-122"/>
                <a:cs typeface="微软雅黑" panose="020B0503020204020204" pitchFamily="34" charset="-122"/>
              </a:rPr>
              <a:t>4-2</a:t>
            </a:r>
            <a:r>
              <a:rPr lang="zh-CN" altLang="en-US" sz="2400" kern="100" dirty="0" smtClean="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输入</a:t>
            </a:r>
            <a:r>
              <a:rPr lang="en-US" altLang="zh-CN" sz="2400" kern="100" dirty="0">
                <a:ea typeface="微软雅黑" panose="020B0503020204020204" pitchFamily="34" charset="-122"/>
                <a:cs typeface="微软雅黑" panose="020B0503020204020204" pitchFamily="34" charset="-122"/>
              </a:rPr>
              <a:t>java -version</a:t>
            </a:r>
            <a:r>
              <a:rPr lang="zh-CN" altLang="zh-CN" sz="2400" kern="100" dirty="0">
                <a:ea typeface="微软雅黑" panose="020B0503020204020204" pitchFamily="34" charset="-122"/>
                <a:cs typeface="微软雅黑" panose="020B0503020204020204" pitchFamily="34" charset="-122"/>
              </a:rPr>
              <a:t>，回车，再输入</a:t>
            </a:r>
            <a:r>
              <a:rPr lang="en-US" altLang="zh-CN" sz="2400" kern="100" dirty="0" err="1">
                <a:ea typeface="微软雅黑" panose="020B0503020204020204" pitchFamily="34" charset="-122"/>
                <a:cs typeface="微软雅黑" panose="020B0503020204020204" pitchFamily="34" charset="-122"/>
              </a:rPr>
              <a:t>javac</a:t>
            </a:r>
            <a:r>
              <a:rPr lang="en-US" altLang="zh-CN" sz="2400" kern="100" dirty="0">
                <a:ea typeface="微软雅黑" panose="020B0503020204020204" pitchFamily="34" charset="-122"/>
                <a:cs typeface="微软雅黑" panose="020B0503020204020204" pitchFamily="34" charset="-122"/>
              </a:rPr>
              <a:t> -version</a:t>
            </a:r>
            <a:r>
              <a:rPr lang="zh-CN" altLang="zh-CN" sz="2400" kern="100" dirty="0">
                <a:ea typeface="微软雅黑" panose="020B0503020204020204" pitchFamily="34" charset="-122"/>
                <a:cs typeface="微软雅黑" panose="020B0503020204020204" pitchFamily="34" charset="-122"/>
              </a:rPr>
              <a:t>回车，看到如下图所示的结果即为成功。</a:t>
            </a:r>
            <a:endParaRPr lang="zh-CN" altLang="en-US" sz="2400" dirty="0"/>
          </a:p>
        </p:txBody>
      </p:sp>
      <p:sp>
        <p:nvSpPr>
          <p:cNvPr id="10" name="右箭头 9"/>
          <p:cNvSpPr/>
          <p:nvPr/>
        </p:nvSpPr>
        <p:spPr bwMode="auto">
          <a:xfrm>
            <a:off x="7480722" y="6084168"/>
            <a:ext cx="936104" cy="400905"/>
          </a:xfrm>
          <a:prstGeom prst="rightArrow">
            <a:avLst/>
          </a:prstGeom>
          <a:blipFill dpi="0" rotWithShape="0">
            <a:blip r:embed="rId3"/>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40640" tIns="40640" rIns="40640" bIns="40640" numCol="1" rtlCol="0" anchor="ctr" anchorCtr="0" compatLnSpc="1">
            <a:prstTxWarp prst="textNoShape">
              <a:avLst/>
            </a:prstTxWarp>
          </a:bodyPr>
          <a:lstStyle/>
          <a:p>
            <a:pPr marL="228600" marR="0" indent="0" algn="ctr" defTabSz="546100" rtl="0" eaLnBrk="1" fontAlgn="base" latinLnBrk="0" hangingPunct="0">
              <a:lnSpc>
                <a:spcPct val="100000"/>
              </a:lnSpc>
              <a:spcBef>
                <a:spcPct val="0"/>
              </a:spcBef>
              <a:spcAft>
                <a:spcPct val="0"/>
              </a:spcAft>
              <a:buClrTx/>
              <a:buSzTx/>
              <a:buFontTx/>
              <a:buNone/>
              <a:tabLst/>
            </a:pPr>
            <a:endParaRPr kumimoji="0" lang="zh-CN" altLang="en-US" sz="38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2" name="图片 1"/>
          <p:cNvPicPr>
            <a:picLocks noChangeAspect="1"/>
          </p:cNvPicPr>
          <p:nvPr/>
        </p:nvPicPr>
        <p:blipFill>
          <a:blip r:embed="rId4"/>
          <a:stretch>
            <a:fillRect/>
          </a:stretch>
        </p:blipFill>
        <p:spPr>
          <a:xfrm>
            <a:off x="990764" y="4433167"/>
            <a:ext cx="6343650" cy="4143375"/>
          </a:xfrm>
          <a:prstGeom prst="rect">
            <a:avLst/>
          </a:prstGeom>
        </p:spPr>
      </p:pic>
      <p:pic>
        <p:nvPicPr>
          <p:cNvPr id="3" name="图片 2"/>
          <p:cNvPicPr>
            <a:picLocks noChangeAspect="1"/>
          </p:cNvPicPr>
          <p:nvPr/>
        </p:nvPicPr>
        <p:blipFill>
          <a:blip r:embed="rId5"/>
          <a:stretch>
            <a:fillRect/>
          </a:stretch>
        </p:blipFill>
        <p:spPr>
          <a:xfrm>
            <a:off x="8610112" y="4433167"/>
            <a:ext cx="6315075" cy="4143375"/>
          </a:xfrm>
          <a:prstGeom prst="rect">
            <a:avLst/>
          </a:prstGeom>
        </p:spPr>
      </p:pic>
    </p:spTree>
    <p:extLst>
      <p:ext uri="{BB962C8B-B14F-4D97-AF65-F5344CB8AC3E}">
        <p14:creationId xmlns:p14="http://schemas.microsoft.com/office/powerpoint/2010/main" val="1712682835"/>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64" y="407730"/>
            <a:ext cx="3843809"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Step2.</a:t>
            </a:r>
            <a:r>
              <a:rPr lang="zh-CN" altLang="en-US" sz="4000" b="1" dirty="0">
                <a:solidFill>
                  <a:schemeClr val="bg1">
                    <a:lumMod val="50000"/>
                  </a:schemeClr>
                </a:solidFill>
                <a:latin typeface="微软雅黑" panose="020B0503020204020204" pitchFamily="34" charset="-122"/>
                <a:ea typeface="微软雅黑" panose="020B0503020204020204" pitchFamily="34" charset="-122"/>
              </a:rPr>
              <a:t>工具使用</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000002" y="1672808"/>
            <a:ext cx="2476960" cy="461665"/>
          </a:xfrm>
          <a:prstGeom prst="rect">
            <a:avLst/>
          </a:prstGeom>
        </p:spPr>
        <p:txBody>
          <a:bodyPr wrap="none">
            <a:spAutoFit/>
          </a:bodyPr>
          <a:lstStyle/>
          <a:p>
            <a:pPr algn="l"/>
            <a:r>
              <a:rPr lang="zh-CN" altLang="en-US" sz="2400" kern="100" dirty="0" smtClean="0">
                <a:ea typeface="微软雅黑" panose="020B0503020204020204" pitchFamily="34" charset="-122"/>
                <a:cs typeface="微软雅黑" panose="020B0503020204020204" pitchFamily="34" charset="-122"/>
              </a:rPr>
              <a:t>（</a:t>
            </a:r>
            <a:r>
              <a:rPr lang="en-US" altLang="zh-CN" sz="2400" kern="100" dirty="0" smtClean="0">
                <a:ea typeface="微软雅黑" panose="020B0503020204020204" pitchFamily="34" charset="-122"/>
                <a:cs typeface="微软雅黑" panose="020B0503020204020204" pitchFamily="34" charset="-122"/>
              </a:rPr>
              <a:t>1-1</a:t>
            </a:r>
            <a:r>
              <a:rPr lang="zh-CN" altLang="en-US" sz="2400" kern="100" dirty="0" smtClean="0">
                <a:ea typeface="微软雅黑" panose="020B0503020204020204" pitchFamily="34" charset="-122"/>
                <a:cs typeface="微软雅黑" panose="020B0503020204020204" pitchFamily="34" charset="-122"/>
              </a:rPr>
              <a:t>）</a:t>
            </a:r>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下载</a:t>
            </a: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工具</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639962" y="2627784"/>
            <a:ext cx="13393488" cy="461665"/>
          </a:xfrm>
          <a:prstGeom prst="rect">
            <a:avLst/>
          </a:prstGeom>
        </p:spPr>
        <p:txBody>
          <a:bodyPr wrap="square">
            <a:spAutoFit/>
          </a:bodyPr>
          <a:lstStyle/>
          <a:p>
            <a:r>
              <a:rPr lang="zh-CN" altLang="zh-CN" sz="2400" kern="100" dirty="0">
                <a:latin typeface="Calibri" panose="020F0502020204030204" pitchFamily="34" charset="0"/>
                <a:ea typeface="微软雅黑" panose="020B0503020204020204" pitchFamily="34" charset="-122"/>
                <a:cs typeface="微软雅黑" panose="020B0503020204020204" pitchFamily="34" charset="-122"/>
              </a:rPr>
              <a:t>下载地址</a:t>
            </a:r>
            <a:r>
              <a:rPr lang="zh-CN" altLang="zh-CN" sz="2400" kern="100" dirty="0" smtClean="0">
                <a:latin typeface="Calibri" panose="020F0502020204030204" pitchFamily="34" charset="0"/>
                <a:ea typeface="微软雅黑" panose="020B0503020204020204" pitchFamily="34" charset="-122"/>
                <a:cs typeface="微软雅黑" panose="020B0503020204020204" pitchFamily="34" charset="-122"/>
              </a:rPr>
              <a:t>：</a:t>
            </a:r>
            <a:r>
              <a:rPr lang="en-US" altLang="zh-CN" sz="2400" u="sng" kern="100" dirty="0">
                <a:solidFill>
                  <a:srgbClr val="0070C0"/>
                </a:solidFill>
                <a:latin typeface="微软雅黑" panose="020B0503020204020204" pitchFamily="34" charset="-122"/>
                <a:ea typeface="宋体" panose="02010600030101010101" pitchFamily="2" charset="-122"/>
                <a:cs typeface="微软雅黑" panose="020B0503020204020204" pitchFamily="34" charset="-122"/>
              </a:rPr>
              <a:t>https://developer.huawei.com/consumer/cn/devservice/doc/5050303</a:t>
            </a:r>
            <a:endParaRPr lang="zh-CN" altLang="en-US" sz="2400" u="sng" kern="100" dirty="0">
              <a:solidFill>
                <a:srgbClr val="0070C0"/>
              </a:solidFill>
              <a:latin typeface="微软雅黑" panose="020B0503020204020204" pitchFamily="34" charset="-122"/>
              <a:ea typeface="宋体" panose="02010600030101010101" pitchFamily="2" charset="-122"/>
              <a:cs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504058" y="3558491"/>
            <a:ext cx="12899441" cy="4757925"/>
          </a:xfrm>
          <a:prstGeom prst="rect">
            <a:avLst/>
          </a:prstGeom>
        </p:spPr>
      </p:pic>
    </p:spTree>
    <p:extLst>
      <p:ext uri="{BB962C8B-B14F-4D97-AF65-F5344CB8AC3E}">
        <p14:creationId xmlns:p14="http://schemas.microsoft.com/office/powerpoint/2010/main" val="4083257556"/>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64" y="407730"/>
            <a:ext cx="3843809"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Step2.</a:t>
            </a:r>
            <a:r>
              <a:rPr lang="zh-CN" altLang="en-US" sz="4000" b="1" dirty="0">
                <a:solidFill>
                  <a:schemeClr val="bg1">
                    <a:lumMod val="50000"/>
                  </a:schemeClr>
                </a:solidFill>
                <a:latin typeface="微软雅黑" panose="020B0503020204020204" pitchFamily="34" charset="-122"/>
                <a:ea typeface="微软雅黑" panose="020B0503020204020204" pitchFamily="34" charset="-122"/>
              </a:rPr>
              <a:t>工具使用</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000002" y="2339752"/>
            <a:ext cx="5715475" cy="461665"/>
          </a:xfrm>
          <a:prstGeom prst="rect">
            <a:avLst/>
          </a:prstGeom>
        </p:spPr>
        <p:txBody>
          <a:bodyPr wrap="none">
            <a:spAutoFit/>
          </a:bodyPr>
          <a:lstStyle/>
          <a:p>
            <a:pPr algn="l">
              <a:spcAft>
                <a:spcPts val="0"/>
              </a:spcAft>
            </a:pPr>
            <a:r>
              <a:rPr lang="zh-CN" altLang="en-US" sz="2400" kern="100" dirty="0" smtClean="0">
                <a:ea typeface="微软雅黑" panose="020B0503020204020204" pitchFamily="34" charset="-122"/>
                <a:cs typeface="微软雅黑" panose="020B0503020204020204" pitchFamily="34" charset="-122"/>
              </a:rPr>
              <a:t>（</a:t>
            </a:r>
            <a:r>
              <a:rPr lang="en-US" altLang="zh-CN" sz="2400" kern="100" dirty="0" smtClean="0">
                <a:ea typeface="微软雅黑" panose="020B0503020204020204" pitchFamily="34" charset="-122"/>
                <a:cs typeface="微软雅黑" panose="020B0503020204020204" pitchFamily="34" charset="-122"/>
              </a:rPr>
              <a:t>1-2</a:t>
            </a:r>
            <a:r>
              <a:rPr lang="zh-CN" altLang="en-US" sz="2400" kern="100" dirty="0" smtClean="0">
                <a:ea typeface="微软雅黑" panose="020B0503020204020204" pitchFamily="34" charset="-122"/>
                <a:cs typeface="微软雅黑" panose="020B0503020204020204" pitchFamily="34" charset="-122"/>
              </a:rPr>
              <a:t>）解压，</a:t>
            </a:r>
            <a:r>
              <a:rPr lang="zh-CN" altLang="zh-CN" sz="2400" kern="100" dirty="0" smtClean="0">
                <a:latin typeface="Calibri" panose="020F0502020204030204" pitchFamily="34" charset="0"/>
                <a:ea typeface="微软雅黑" panose="020B0503020204020204" pitchFamily="34" charset="-122"/>
                <a:cs typeface="微软雅黑" panose="020B0503020204020204" pitchFamily="34" charset="-122"/>
              </a:rPr>
              <a:t>双击</a:t>
            </a:r>
            <a:r>
              <a:rPr lang="en-US" altLang="zh-CN" sz="2400" kern="100" dirty="0" smtClean="0">
                <a:latin typeface="Calibri" panose="020F0502020204030204" pitchFamily="34" charset="0"/>
                <a:ea typeface="微软雅黑" panose="020B0503020204020204" pitchFamily="34" charset="-122"/>
                <a:cs typeface="微软雅黑" panose="020B0503020204020204" pitchFamily="34" charset="-122"/>
              </a:rPr>
              <a:t>VideoWallpaperTool.jar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1032767" y="3275856"/>
            <a:ext cx="12276236" cy="2664752"/>
          </a:xfrm>
          <a:prstGeom prst="rect">
            <a:avLst/>
          </a:prstGeom>
        </p:spPr>
      </p:pic>
    </p:spTree>
    <p:extLst>
      <p:ext uri="{BB962C8B-B14F-4D97-AF65-F5344CB8AC3E}">
        <p14:creationId xmlns:p14="http://schemas.microsoft.com/office/powerpoint/2010/main" val="378789032"/>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225801"/>
            <a:ext cx="3843809"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Step2.</a:t>
            </a:r>
            <a:r>
              <a:rPr lang="zh-CN" altLang="en-US" sz="4000" b="1" dirty="0">
                <a:solidFill>
                  <a:schemeClr val="bg1">
                    <a:lumMod val="50000"/>
                  </a:schemeClr>
                </a:solidFill>
                <a:latin typeface="微软雅黑" panose="020B0503020204020204" pitchFamily="34" charset="-122"/>
                <a:ea typeface="微软雅黑" panose="020B0503020204020204" pitchFamily="34" charset="-122"/>
              </a:rPr>
              <a:t>工具使用</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718821" y="908785"/>
            <a:ext cx="10759677" cy="461665"/>
          </a:xfrm>
          <a:prstGeom prst="rect">
            <a:avLst/>
          </a:prstGeom>
        </p:spPr>
        <p:txBody>
          <a:bodyPr wrap="none">
            <a:spAutoFit/>
          </a:bodyPr>
          <a:lstStyle/>
          <a:p>
            <a:pPr algn="l"/>
            <a:r>
              <a:rPr lang="en-US" altLang="zh-CN" sz="2400" kern="100" dirty="0" smtClean="0">
                <a:latin typeface="Calibri" panose="020F0502020204030204" pitchFamily="34" charset="0"/>
                <a:ea typeface="微软雅黑" panose="020B0503020204020204" pitchFamily="34" charset="-122"/>
                <a:cs typeface="微软雅黑" panose="020B0503020204020204" pitchFamily="34" charset="-122"/>
              </a:rPr>
              <a:t>(</a:t>
            </a:r>
            <a:r>
              <a:rPr lang="en-US" altLang="zh-CN" sz="2400" b="1" dirty="0" smtClean="0">
                <a:solidFill>
                  <a:schemeClr val="bg1">
                    <a:lumMod val="50000"/>
                  </a:schemeClr>
                </a:solidFill>
                <a:latin typeface="微软雅黑" panose="020B0503020204020204" pitchFamily="34" charset="-122"/>
                <a:ea typeface="微软雅黑" panose="020B0503020204020204" pitchFamily="34" charset="-122"/>
              </a:rPr>
              <a:t>1-3)</a:t>
            </a: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打包测试</a:t>
            </a:r>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包：将打包动态壁纸需要的资源逐个匹配，点击打包（测试包）</a:t>
            </a:r>
            <a:endParaRPr lang="zh-CN"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693283" y="1274409"/>
            <a:ext cx="8842487" cy="7909858"/>
          </a:xfrm>
          <a:prstGeom prst="rect">
            <a:avLst/>
          </a:prstGeom>
        </p:spPr>
        <p:txBody>
          <a:bodyPr wrap="square">
            <a:spAutoFit/>
          </a:bodyPr>
          <a:lstStyle/>
          <a:p>
            <a:pPr algn="l">
              <a:spcAft>
                <a:spcPts val="0"/>
              </a:spcAft>
            </a:pP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动态壁纸需要的资源：</a:t>
            </a:r>
            <a:endParaRPr lang="zh-CN" altLang="zh-CN" sz="2200" kern="100" dirty="0">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rPr>
              <a:t>(a)</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图标</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a:t>
            </a:r>
            <a:r>
              <a:rPr lang="zh-CN" altLang="zh-CN" sz="2200" kern="100" dirty="0">
                <a:solidFill>
                  <a:schemeClr val="tx1"/>
                </a:solidFill>
                <a:latin typeface="Calibri" panose="020F0502020204030204" pitchFamily="34" charset="0"/>
                <a:ea typeface="微软雅黑" panose="020B0503020204020204" pitchFamily="34" charset="-122"/>
                <a:cs typeface="微软雅黑" panose="020B0503020204020204" pitchFamily="34" charset="-122"/>
              </a:rPr>
              <a:t>动态壁纸实际上是一个可运行的</a:t>
            </a:r>
            <a:r>
              <a:rPr lang="en-US" altLang="zh-CN" sz="2200" kern="100" dirty="0" err="1">
                <a:solidFill>
                  <a:schemeClr val="tx1"/>
                </a:solidFill>
                <a:latin typeface="Calibri" panose="020F0502020204030204" pitchFamily="34" charset="0"/>
                <a:ea typeface="微软雅黑" panose="020B0503020204020204" pitchFamily="34" charset="-122"/>
                <a:cs typeface="微软雅黑" panose="020B0503020204020204" pitchFamily="34" charset="-122"/>
              </a:rPr>
              <a:t>apk</a:t>
            </a:r>
            <a:r>
              <a:rPr lang="zh-CN" altLang="zh-CN" sz="2200" kern="100" dirty="0">
                <a:solidFill>
                  <a:schemeClr val="tx1"/>
                </a:solidFill>
                <a:latin typeface="Calibri" panose="020F0502020204030204" pitchFamily="34" charset="0"/>
                <a:ea typeface="微软雅黑" panose="020B0503020204020204" pitchFamily="34" charset="-122"/>
                <a:cs typeface="微软雅黑" panose="020B0503020204020204" pitchFamily="34" charset="-122"/>
              </a:rPr>
              <a:t>程序，所以需要一</a:t>
            </a:r>
            <a:r>
              <a:rPr lang="zh-CN" altLang="zh-CN" sz="2200" kern="100" dirty="0" smtClean="0">
                <a:solidFill>
                  <a:schemeClr val="tx1"/>
                </a:solidFill>
                <a:latin typeface="Calibri" panose="020F0502020204030204" pitchFamily="34" charset="0"/>
                <a:ea typeface="微软雅黑" panose="020B0503020204020204" pitchFamily="34" charset="-122"/>
                <a:cs typeface="微软雅黑" panose="020B0503020204020204" pitchFamily="34" charset="-122"/>
              </a:rPr>
              <a:t>个</a:t>
            </a:r>
            <a:r>
              <a:rPr lang="en-US" altLang="zh-CN" sz="2200" kern="100" dirty="0" smtClean="0">
                <a:solidFill>
                  <a:schemeClr val="tx1"/>
                </a:solidFill>
                <a:latin typeface="Calibri" panose="020F0502020204030204" pitchFamily="34" charset="0"/>
                <a:ea typeface="微软雅黑" panose="020B0503020204020204" pitchFamily="34" charset="-122"/>
                <a:cs typeface="微软雅黑" panose="020B0503020204020204" pitchFamily="34" charset="-122"/>
              </a:rPr>
              <a:t> </a:t>
            </a:r>
            <a:r>
              <a:rPr lang="zh-CN" altLang="zh-CN" sz="2200" kern="100" dirty="0" smtClean="0">
                <a:solidFill>
                  <a:schemeClr val="tx1"/>
                </a:solidFill>
                <a:latin typeface="Calibri" panose="020F0502020204030204" pitchFamily="34" charset="0"/>
                <a:ea typeface="微软雅黑" panose="020B0503020204020204" pitchFamily="34" charset="-122"/>
                <a:cs typeface="微软雅黑" panose="020B0503020204020204" pitchFamily="34" charset="-122"/>
              </a:rPr>
              <a:t>图标，</a:t>
            </a:r>
            <a:r>
              <a:rPr lang="zh-CN" altLang="en-US" sz="2200" kern="100" dirty="0" smtClean="0">
                <a:solidFill>
                  <a:srgbClr val="FF0000"/>
                </a:solidFill>
                <a:latin typeface="Calibri" panose="020F0502020204030204" pitchFamily="34" charset="0"/>
                <a:ea typeface="微软雅黑" panose="020B0503020204020204" pitchFamily="34" charset="-122"/>
                <a:cs typeface="微软雅黑" panose="020B0503020204020204" pitchFamily="34" charset="-122"/>
              </a:rPr>
              <a:t>图标只有在测试包才会显示。</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图标</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尺寸标准为：</a:t>
            </a:r>
            <a:r>
              <a:rPr lang="en-US" altLang="zh-CN" sz="2200" kern="100" dirty="0">
                <a:latin typeface="Calibri" panose="020F0502020204030204" pitchFamily="34" charset="0"/>
                <a:ea typeface="微软雅黑" panose="020B0503020204020204" pitchFamily="34" charset="-122"/>
                <a:cs typeface="微软雅黑" panose="020B0503020204020204" pitchFamily="34" charset="-122"/>
              </a:rPr>
              <a:t>192x192</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分辨率，格式为</a:t>
            </a:r>
            <a:r>
              <a:rPr lang="en-US" altLang="zh-CN" sz="2200" kern="100" dirty="0" err="1">
                <a:latin typeface="Calibri" panose="020F0502020204030204" pitchFamily="34" charset="0"/>
                <a:ea typeface="微软雅黑" panose="020B0503020204020204" pitchFamily="34" charset="-122"/>
                <a:cs typeface="微软雅黑" panose="020B0503020204020204" pitchFamily="34" charset="-122"/>
              </a:rPr>
              <a:t>png</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格式</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a:t>
            </a:r>
            <a:endPar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endParaRPr>
          </a:p>
          <a:p>
            <a:pPr algn="l">
              <a:spcAft>
                <a:spcPts val="0"/>
              </a:spcAft>
            </a:pPr>
            <a:endParaRPr lang="zh-CN" altLang="zh-CN" sz="2200" kern="100" dirty="0">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rPr>
              <a:t>(b)</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名称：动态</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壁纸的名称。</a:t>
            </a:r>
            <a:endParaRPr lang="zh-CN" altLang="zh-CN" sz="2200" kern="100" dirty="0">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rPr>
              <a:t>(c)</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描述</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：这个就是动态壁纸的描述</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a:t>
            </a:r>
            <a:r>
              <a:rPr lang="zh-CN" altLang="en-US" sz="2200" kern="100" dirty="0" smtClean="0">
                <a:latin typeface="Calibri" panose="020F0502020204030204" pitchFamily="34" charset="0"/>
                <a:ea typeface="微软雅黑" panose="020B0503020204020204" pitchFamily="34" charset="-122"/>
                <a:cs typeface="微软雅黑" panose="020B0503020204020204" pitchFamily="34" charset="-122"/>
              </a:rPr>
              <a:t>建议</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控制</a:t>
            </a:r>
            <a:r>
              <a:rPr lang="en-US" altLang="zh-CN" sz="2200" kern="100" dirty="0">
                <a:latin typeface="Calibri" panose="020F0502020204030204" pitchFamily="34" charset="0"/>
                <a:ea typeface="微软雅黑" panose="020B0503020204020204" pitchFamily="34" charset="-122"/>
                <a:cs typeface="微软雅黑" panose="020B0503020204020204" pitchFamily="34" charset="-122"/>
              </a:rPr>
              <a:t>100</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个中文字符以内</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a:t>
            </a:r>
            <a:endPar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endParaRPr>
          </a:p>
          <a:p>
            <a:pPr algn="l">
              <a:spcAft>
                <a:spcPts val="0"/>
              </a:spcAft>
            </a:pPr>
            <a:endParaRPr lang="zh-CN" altLang="zh-CN" sz="2200" kern="100" dirty="0">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en-US" altLang="zh-CN" sz="2200" kern="100" dirty="0" smtClean="0">
                <a:solidFill>
                  <a:srgbClr val="FF0000"/>
                </a:solidFill>
                <a:latin typeface="Calibri" panose="020F0502020204030204" pitchFamily="34" charset="0"/>
                <a:ea typeface="微软雅黑" panose="020B0503020204020204" pitchFamily="34" charset="-122"/>
                <a:cs typeface="微软雅黑" panose="020B0503020204020204" pitchFamily="34" charset="-122"/>
              </a:rPr>
              <a:t>(d)</a:t>
            </a:r>
            <a:r>
              <a:rPr lang="zh-CN" altLang="zh-CN" sz="2200" kern="100" dirty="0" smtClean="0">
                <a:solidFill>
                  <a:srgbClr val="FF0000"/>
                </a:solidFill>
                <a:latin typeface="Calibri" panose="020F0502020204030204" pitchFamily="34" charset="0"/>
                <a:ea typeface="微软雅黑" panose="020B0503020204020204" pitchFamily="34" charset="-122"/>
                <a:cs typeface="微软雅黑" panose="020B0503020204020204" pitchFamily="34" charset="-122"/>
              </a:rPr>
              <a:t>包名</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（壁纸唯一标示</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符</a:t>
            </a:r>
            <a:r>
              <a:rPr lang="zh-CN" altLang="en-US" sz="2200" kern="100" dirty="0" smtClean="0">
                <a:latin typeface="Calibri" panose="020F0502020204030204" pitchFamily="34" charset="0"/>
                <a:ea typeface="微软雅黑" panose="020B0503020204020204" pitchFamily="34" charset="-122"/>
                <a:cs typeface="微软雅黑" panose="020B0503020204020204" pitchFamily="34" charset="-122"/>
              </a:rPr>
              <a:t>）：</a:t>
            </a:r>
            <a:r>
              <a:rPr lang="zh-CN" altLang="en-US" sz="2200" kern="100" dirty="0" smtClean="0">
                <a:solidFill>
                  <a:srgbClr val="FF0000"/>
                </a:solidFill>
                <a:latin typeface="Calibri" panose="020F0502020204030204" pitchFamily="34" charset="0"/>
                <a:ea typeface="微软雅黑" panose="020B0503020204020204" pitchFamily="34" charset="-122"/>
                <a:cs typeface="微软雅黑" panose="020B0503020204020204" pitchFamily="34" charset="-122"/>
              </a:rPr>
              <a:t>前缀</a:t>
            </a:r>
            <a:r>
              <a:rPr lang="en-US" altLang="zh-CN" sz="2200" kern="100" dirty="0" smtClean="0">
                <a:solidFill>
                  <a:schemeClr val="tx1"/>
                </a:solidFill>
                <a:latin typeface="Calibri" panose="020F0502020204030204" pitchFamily="34" charset="0"/>
                <a:ea typeface="微软雅黑" panose="020B0503020204020204" pitchFamily="34" charset="-122"/>
                <a:cs typeface="微软雅黑" panose="020B0503020204020204" pitchFamily="34" charset="-122"/>
              </a:rPr>
              <a:t>+</a:t>
            </a:r>
            <a:r>
              <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rPr>
              <a:t>“</a:t>
            </a:r>
            <a:r>
              <a:rPr lang="en-US" altLang="zh-CN" sz="2200" kern="100" dirty="0" smtClean="0">
                <a:solidFill>
                  <a:srgbClr val="FF0000"/>
                </a:solidFill>
                <a:latin typeface="微软雅黑" panose="020B0503020204020204" pitchFamily="34" charset="-122"/>
                <a:ea typeface="宋体" panose="02010600030101010101" pitchFamily="2" charset="-122"/>
                <a:cs typeface="微软雅黑" panose="020B0503020204020204" pitchFamily="34" charset="-122"/>
              </a:rPr>
              <a:t>.</a:t>
            </a:r>
            <a:r>
              <a:rPr lang="en-US" altLang="zh-CN" sz="2200" kern="100" dirty="0" smtClean="0">
                <a:latin typeface="微软雅黑" panose="020B0503020204020204" pitchFamily="34" charset="-122"/>
                <a:ea typeface="宋体" panose="02010600030101010101" pitchFamily="2" charset="-122"/>
                <a:cs typeface="微软雅黑" panose="020B0503020204020204" pitchFamily="34" charset="-122"/>
              </a:rPr>
              <a:t>”+</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设计师名称简称</a:t>
            </a:r>
            <a:r>
              <a:rPr lang="en-US" altLang="zh-CN" sz="2200" kern="100" dirty="0">
                <a:latin typeface="Calibri" panose="020F0502020204030204" pitchFamily="34" charset="0"/>
                <a:ea typeface="微软雅黑" panose="020B0503020204020204" pitchFamily="34" charset="-122"/>
                <a:cs typeface="微软雅黑" panose="020B0503020204020204" pitchFamily="34" charset="-122"/>
              </a:rPr>
              <a:t>+“</a:t>
            </a:r>
            <a:r>
              <a:rPr lang="en-US" altLang="zh-CN" sz="2200" kern="100" dirty="0">
                <a:solidFill>
                  <a:srgbClr val="FF0000"/>
                </a:solidFill>
                <a:latin typeface="微软雅黑" panose="020B0503020204020204" pitchFamily="34" charset="-122"/>
                <a:ea typeface="宋体" panose="02010600030101010101" pitchFamily="2" charset="-122"/>
                <a:cs typeface="微软雅黑" panose="020B0503020204020204" pitchFamily="34" charset="-122"/>
              </a:rPr>
              <a:t>.</a:t>
            </a:r>
            <a:r>
              <a:rPr lang="en-US" altLang="zh-CN" sz="2200" kern="100" dirty="0">
                <a:latin typeface="微软雅黑" panose="020B0503020204020204" pitchFamily="34" charset="-122"/>
                <a:ea typeface="宋体" panose="02010600030101010101" pitchFamily="2" charset="-122"/>
                <a:cs typeface="微软雅黑" panose="020B0503020204020204" pitchFamily="34" charset="-122"/>
              </a:rPr>
              <a:t>”+</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壁纸名称简称</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a:t>
            </a:r>
            <a:endPar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endParaRPr>
          </a:p>
          <a:p>
            <a:pPr algn="l">
              <a:spcAft>
                <a:spcPts val="0"/>
              </a:spcAft>
            </a:pPr>
            <a:r>
              <a:rPr lang="zh-CN" altLang="en-US" sz="2200" kern="100" dirty="0">
                <a:solidFill>
                  <a:srgbClr val="FF0000"/>
                </a:solidFill>
                <a:latin typeface="Calibri" panose="020F0502020204030204" pitchFamily="34" charset="0"/>
                <a:ea typeface="微软雅黑" panose="020B0503020204020204" pitchFamily="34" charset="-122"/>
                <a:cs typeface="微软雅黑" panose="020B0503020204020204" pitchFamily="34" charset="-122"/>
              </a:rPr>
              <a:t>前缀</a:t>
            </a:r>
            <a:r>
              <a:rPr lang="zh-CN" altLang="en-US" sz="2200" kern="100" dirty="0">
                <a:latin typeface="Calibri" panose="020F0502020204030204" pitchFamily="34" charset="0"/>
                <a:ea typeface="微软雅黑" panose="020B0503020204020204" pitchFamily="34" charset="-122"/>
                <a:cs typeface="微软雅黑" panose="020B0503020204020204" pitchFamily="34" charset="-122"/>
              </a:rPr>
              <a:t>：</a:t>
            </a:r>
            <a:r>
              <a:rPr lang="en-US" altLang="zh-CN" sz="2200" kern="100" dirty="0" err="1">
                <a:latin typeface="Calibri" panose="020F0502020204030204" pitchFamily="34" charset="0"/>
                <a:ea typeface="微软雅黑" panose="020B0503020204020204" pitchFamily="34" charset="-122"/>
                <a:cs typeface="微软雅黑" panose="020B0503020204020204" pitchFamily="34" charset="-122"/>
              </a:rPr>
              <a:t>com.huawei.livewallpaper</a:t>
            </a:r>
            <a:r>
              <a:rPr lang="zh-CN" altLang="en-US" sz="2200" kern="100" dirty="0">
                <a:latin typeface="Calibri" panose="020F0502020204030204" pitchFamily="34" charset="0"/>
                <a:ea typeface="微软雅黑" panose="020B0503020204020204" pitchFamily="34" charset="-122"/>
                <a:cs typeface="微软雅黑" panose="020B0503020204020204" pitchFamily="34" charset="-122"/>
              </a:rPr>
              <a:t>和</a:t>
            </a:r>
            <a:r>
              <a:rPr lang="en-US" altLang="zh-CN" sz="2200" kern="100" dirty="0" err="1">
                <a:latin typeface="Calibri" panose="020F0502020204030204" pitchFamily="34" charset="0"/>
                <a:ea typeface="微软雅黑" panose="020B0503020204020204" pitchFamily="34" charset="-122"/>
                <a:cs typeface="微软雅黑" panose="020B0503020204020204" pitchFamily="34" charset="-122"/>
              </a:rPr>
              <a:t>com.huawei.livingwallpaper</a:t>
            </a:r>
            <a:r>
              <a:rPr lang="en-US" altLang="zh-CN" sz="2200" kern="100" dirty="0">
                <a:latin typeface="Calibri" panose="020F0502020204030204" pitchFamily="34" charset="0"/>
                <a:ea typeface="微软雅黑" panose="020B0503020204020204" pitchFamily="34" charset="-122"/>
                <a:cs typeface="微软雅黑" panose="020B0503020204020204" pitchFamily="34" charset="-122"/>
              </a:rPr>
              <a:t> </a:t>
            </a:r>
            <a:r>
              <a:rPr lang="zh-CN" altLang="en-US" sz="2200" kern="100" dirty="0" smtClean="0">
                <a:latin typeface="Calibri" panose="020F0502020204030204" pitchFamily="34" charset="0"/>
                <a:ea typeface="微软雅黑" panose="020B0503020204020204" pitchFamily="34" charset="-122"/>
                <a:cs typeface="微软雅黑" panose="020B0503020204020204" pitchFamily="34" charset="-122"/>
              </a:rPr>
              <a:t>二选其一</a:t>
            </a:r>
            <a:endParaRPr lang="zh-CN" altLang="zh-CN" sz="2200" kern="100" dirty="0">
              <a:latin typeface="Calibri" panose="020F0502020204030204" pitchFamily="34" charset="0"/>
              <a:ea typeface="微软雅黑" panose="020B0503020204020204" pitchFamily="34" charset="-122"/>
              <a:cs typeface="微软雅黑" panose="020B0503020204020204" pitchFamily="34" charset="-122"/>
            </a:endParaRPr>
          </a:p>
          <a:p>
            <a:pPr algn="l">
              <a:spcAft>
                <a:spcPts val="0"/>
              </a:spcAft>
            </a:pPr>
            <a:r>
              <a:rPr lang="en-US" altLang="zh-CN" sz="2400" dirty="0"/>
              <a:t/>
            </a:r>
            <a:br>
              <a:rPr lang="en-US" altLang="zh-CN" sz="2400" dirty="0"/>
            </a:br>
            <a:r>
              <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rPr>
              <a:t>(e)</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视频</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：动态壁纸播放的视频，视频格式目前该工具只支持</a:t>
            </a:r>
            <a:r>
              <a:rPr lang="en-US" altLang="zh-CN" sz="2200" kern="100" dirty="0">
                <a:latin typeface="Calibri" panose="020F0502020204030204" pitchFamily="34" charset="0"/>
                <a:ea typeface="微软雅黑" panose="020B0503020204020204" pitchFamily="34" charset="-122"/>
                <a:cs typeface="微软雅黑" panose="020B0503020204020204" pitchFamily="34" charset="-122"/>
              </a:rPr>
              <a:t>mp4</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格式的，视频分辨率推荐</a:t>
            </a:r>
            <a:r>
              <a:rPr lang="en-US" altLang="zh-CN" sz="2200" kern="100" dirty="0">
                <a:latin typeface="Calibri" panose="020F0502020204030204" pitchFamily="34" charset="0"/>
                <a:ea typeface="微软雅黑" panose="020B0503020204020204" pitchFamily="34" charset="-122"/>
                <a:cs typeface="微软雅黑" panose="020B0503020204020204" pitchFamily="34" charset="-122"/>
              </a:rPr>
              <a:t>1080x1920</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分辨率，视频大小控制在</a:t>
            </a:r>
            <a:r>
              <a:rPr lang="en-US" altLang="zh-CN" sz="2200" kern="100" dirty="0">
                <a:latin typeface="Calibri" panose="020F0502020204030204" pitchFamily="34" charset="0"/>
                <a:ea typeface="微软雅黑" panose="020B0503020204020204" pitchFamily="34" charset="-122"/>
                <a:cs typeface="微软雅黑" panose="020B0503020204020204" pitchFamily="34" charset="-122"/>
              </a:rPr>
              <a:t>10M</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以内，视频时长控制在</a:t>
            </a:r>
            <a:r>
              <a:rPr lang="en-US" altLang="zh-CN" sz="2200" kern="100" dirty="0">
                <a:latin typeface="Calibri" panose="020F0502020204030204" pitchFamily="34" charset="0"/>
                <a:ea typeface="微软雅黑" panose="020B0503020204020204" pitchFamily="34" charset="-122"/>
                <a:cs typeface="微软雅黑" panose="020B0503020204020204" pitchFamily="34" charset="-122"/>
              </a:rPr>
              <a:t>10S</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以内</a:t>
            </a:r>
            <a:endPar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endParaRPr>
          </a:p>
          <a:p>
            <a:pPr algn="l">
              <a:spcAft>
                <a:spcPts val="0"/>
              </a:spcAft>
            </a:pPr>
            <a:endParaRPr lang="zh-CN" altLang="zh-CN" sz="2200" kern="100" dirty="0">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r>
              <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rPr>
              <a:t>(f)</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预</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览图</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：是</a:t>
            </a:r>
            <a:r>
              <a:rPr lang="zh-CN" altLang="zh-CN" sz="2200" kern="100" dirty="0">
                <a:latin typeface="Calibri" panose="020F0502020204030204" pitchFamily="34" charset="0"/>
                <a:ea typeface="微软雅黑" panose="020B0503020204020204" pitchFamily="34" charset="-122"/>
                <a:cs typeface="微软雅黑" panose="020B0503020204020204" pitchFamily="34" charset="-122"/>
              </a:rPr>
              <a:t>动态壁纸的预览图，</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分辨率为</a:t>
            </a:r>
            <a:r>
              <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rPr>
              <a:t>1080x1920</a:t>
            </a:r>
          </a:p>
          <a:p>
            <a:pPr algn="l">
              <a:spcAft>
                <a:spcPts val="0"/>
              </a:spcAft>
            </a:pPr>
            <a:endParaRPr lang="en-US" altLang="zh-CN" sz="2200" kern="100" dirty="0">
              <a:latin typeface="Calibri" panose="020F0502020204030204" pitchFamily="34" charset="0"/>
              <a:ea typeface="微软雅黑" panose="020B0503020204020204" pitchFamily="34" charset="-122"/>
              <a:cs typeface="微软雅黑" panose="020B0503020204020204" pitchFamily="34" charset="-122"/>
            </a:endParaRPr>
          </a:p>
          <a:p>
            <a:pPr algn="l">
              <a:spcAft>
                <a:spcPts val="0"/>
              </a:spcAft>
            </a:pPr>
            <a:r>
              <a:rPr lang="en-US" altLang="zh-CN" sz="2200" kern="100" dirty="0" smtClean="0">
                <a:latin typeface="Calibri" panose="020F0502020204030204" pitchFamily="34" charset="0"/>
                <a:ea typeface="微软雅黑" panose="020B0503020204020204" pitchFamily="34" charset="-122"/>
                <a:cs typeface="微软雅黑" panose="020B0503020204020204" pitchFamily="34" charset="-122"/>
              </a:rPr>
              <a:t>(g)</a:t>
            </a:r>
            <a:r>
              <a:rPr lang="zh-CN" altLang="en-US" sz="2200" kern="100" dirty="0" smtClean="0">
                <a:latin typeface="Calibri" panose="020F0502020204030204" pitchFamily="34" charset="0"/>
                <a:ea typeface="微软雅黑" panose="020B0503020204020204" pitchFamily="34" charset="-122"/>
                <a:cs typeface="微软雅黑" panose="020B0503020204020204" pitchFamily="34" charset="-122"/>
              </a:rPr>
              <a:t>视频填充模式</a:t>
            </a:r>
            <a:r>
              <a:rPr lang="zh-CN" altLang="zh-CN" sz="2200" kern="100" dirty="0" smtClean="0">
                <a:latin typeface="Calibri" panose="020F0502020204030204" pitchFamily="34" charset="0"/>
                <a:ea typeface="微软雅黑" panose="020B0503020204020204" pitchFamily="34" charset="-122"/>
                <a:cs typeface="微软雅黑" panose="020B0503020204020204" pitchFamily="34" charset="-122"/>
              </a:rPr>
              <a:t>：</a:t>
            </a:r>
            <a:r>
              <a:rPr lang="zh-CN" altLang="en-US" sz="2200" kern="100" dirty="0" smtClean="0">
                <a:solidFill>
                  <a:srgbClr val="FF0000"/>
                </a:solidFill>
                <a:latin typeface="Calibri" panose="020F0502020204030204" pitchFamily="34" charset="0"/>
                <a:ea typeface="微软雅黑" panose="020B0503020204020204" pitchFamily="34" charset="-122"/>
                <a:cs typeface="微软雅黑" panose="020B0503020204020204" pitchFamily="34" charset="-122"/>
              </a:rPr>
              <a:t>拉伸</a:t>
            </a:r>
            <a:r>
              <a:rPr lang="zh-CN" altLang="en-US" sz="2200" kern="100" dirty="0" smtClean="0">
                <a:latin typeface="Calibri" panose="020F0502020204030204" pitchFamily="34" charset="0"/>
                <a:ea typeface="微软雅黑" panose="020B0503020204020204" pitchFamily="34" charset="-122"/>
                <a:cs typeface="微软雅黑" panose="020B0503020204020204" pitchFamily="34" charset="-122"/>
              </a:rPr>
              <a:t>：根据不同机型，将动态壁纸宽高拉伸至充满</a:t>
            </a:r>
            <a:r>
              <a:rPr lang="zh-CN" altLang="en-US" sz="2200" kern="100" dirty="0">
                <a:latin typeface="Calibri" panose="020F0502020204030204" pitchFamily="34" charset="0"/>
                <a:ea typeface="微软雅黑" panose="020B0503020204020204" pitchFamily="34" charset="-122"/>
                <a:cs typeface="微软雅黑" panose="020B0503020204020204" pitchFamily="34" charset="-122"/>
              </a:rPr>
              <a:t>整个</a:t>
            </a:r>
            <a:r>
              <a:rPr lang="zh-CN" altLang="en-US" sz="2200" kern="100" dirty="0" smtClean="0">
                <a:latin typeface="Calibri" panose="020F0502020204030204" pitchFamily="34" charset="0"/>
                <a:ea typeface="微软雅黑" panose="020B0503020204020204" pitchFamily="34" charset="-122"/>
                <a:cs typeface="微软雅黑" panose="020B0503020204020204" pitchFamily="34" charset="-122"/>
              </a:rPr>
              <a:t>手机屏幕，视频内容可能会变形，</a:t>
            </a:r>
            <a:r>
              <a:rPr lang="zh-CN" altLang="en-US" sz="2200" kern="100" dirty="0" smtClean="0">
                <a:solidFill>
                  <a:srgbClr val="FF0000"/>
                </a:solidFill>
                <a:latin typeface="Calibri" panose="020F0502020204030204" pitchFamily="34" charset="0"/>
                <a:ea typeface="微软雅黑" panose="020B0503020204020204" pitchFamily="34" charset="-122"/>
                <a:cs typeface="微软雅黑" panose="020B0503020204020204" pitchFamily="34" charset="-122"/>
              </a:rPr>
              <a:t>无变形</a:t>
            </a:r>
            <a:r>
              <a:rPr lang="zh-CN" altLang="en-US" sz="2200" kern="100" dirty="0" smtClean="0">
                <a:solidFill>
                  <a:schemeClr val="tx1"/>
                </a:solidFill>
                <a:latin typeface="Calibri" panose="020F0502020204030204" pitchFamily="34" charset="0"/>
                <a:ea typeface="微软雅黑" panose="020B0503020204020204" pitchFamily="34" charset="-122"/>
                <a:cs typeface="微软雅黑" panose="020B0503020204020204" pitchFamily="34" charset="-122"/>
              </a:rPr>
              <a:t>：</a:t>
            </a:r>
            <a:r>
              <a:rPr lang="zh-CN" altLang="en-US" sz="2200" kern="100" dirty="0">
                <a:latin typeface="Calibri" panose="020F0502020204030204" pitchFamily="34" charset="0"/>
                <a:ea typeface="微软雅黑" panose="020B0503020204020204" pitchFamily="34" charset="-122"/>
                <a:cs typeface="微软雅黑" panose="020B0503020204020204" pitchFamily="34" charset="-122"/>
              </a:rPr>
              <a:t>根据不同</a:t>
            </a:r>
            <a:r>
              <a:rPr lang="zh-CN" altLang="en-US" sz="2200" kern="100" dirty="0" smtClean="0">
                <a:latin typeface="Calibri" panose="020F0502020204030204" pitchFamily="34" charset="0"/>
                <a:ea typeface="微软雅黑" panose="020B0503020204020204" pitchFamily="34" charset="-122"/>
                <a:cs typeface="微软雅黑" panose="020B0503020204020204" pitchFamily="34" charset="-122"/>
              </a:rPr>
              <a:t>机型，动态壁纸将会等比例缩放，内容无变形，视频内容可能会有一些被裁剪</a:t>
            </a:r>
            <a:endParaRPr lang="en-US" altLang="zh-CN" sz="2200" kern="100" dirty="0" smtClean="0">
              <a:solidFill>
                <a:srgbClr val="FF0000"/>
              </a:solidFill>
              <a:latin typeface="Calibri" panose="020F0502020204030204" pitchFamily="34" charset="0"/>
              <a:ea typeface="微软雅黑" panose="020B0503020204020204" pitchFamily="34" charset="-122"/>
              <a:cs typeface="微软雅黑" panose="020B0503020204020204" pitchFamily="34" charset="-122"/>
            </a:endParaRPr>
          </a:p>
          <a:p>
            <a:pPr algn="l">
              <a:spcAft>
                <a:spcPts val="0"/>
              </a:spcAft>
            </a:pPr>
            <a:endParaRPr lang="en-US" altLang="zh-CN" sz="2200" kern="100" dirty="0" smtClean="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0"/>
              </a:spcAft>
            </a:pP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9496946" y="2843808"/>
            <a:ext cx="6633849" cy="5407042"/>
          </a:xfrm>
          <a:prstGeom prst="rect">
            <a:avLst/>
          </a:prstGeom>
        </p:spPr>
      </p:pic>
    </p:spTree>
    <p:extLst>
      <p:ext uri="{BB962C8B-B14F-4D97-AF65-F5344CB8AC3E}">
        <p14:creationId xmlns:p14="http://schemas.microsoft.com/office/powerpoint/2010/main" val="171320469"/>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64" y="407730"/>
            <a:ext cx="3843809"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Step2.</a:t>
            </a:r>
            <a:r>
              <a:rPr lang="zh-CN" altLang="en-US" sz="4000" b="1" dirty="0">
                <a:solidFill>
                  <a:schemeClr val="bg1">
                    <a:lumMod val="50000"/>
                  </a:schemeClr>
                </a:solidFill>
                <a:latin typeface="微软雅黑" panose="020B0503020204020204" pitchFamily="34" charset="-122"/>
                <a:ea typeface="微软雅黑" panose="020B0503020204020204" pitchFamily="34" charset="-122"/>
              </a:rPr>
              <a:t>工具使用</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927994" y="1835696"/>
            <a:ext cx="14761640" cy="830997"/>
          </a:xfrm>
          <a:prstGeom prst="rect">
            <a:avLst/>
          </a:prstGeom>
        </p:spPr>
        <p:txBody>
          <a:bodyPr wrap="square">
            <a:spAutoFit/>
          </a:bodyPr>
          <a:lstStyle/>
          <a:p>
            <a:pPr algn="l">
              <a:spcAft>
                <a:spcPts val="0"/>
              </a:spcAft>
            </a:pPr>
            <a:r>
              <a:rPr lang="en-US" altLang="zh-CN" sz="2400" kern="100" dirty="0">
                <a:latin typeface="Calibri" panose="020F0502020204030204" pitchFamily="34" charset="0"/>
                <a:ea typeface="微软雅黑" panose="020B0503020204020204" pitchFamily="34" charset="-122"/>
                <a:cs typeface="微软雅黑" panose="020B0503020204020204" pitchFamily="34" charset="-122"/>
              </a:rPr>
              <a:t>(</a:t>
            </a:r>
            <a:r>
              <a:rPr lang="en-US" altLang="zh-CN" sz="2400" b="1" dirty="0" smtClean="0">
                <a:solidFill>
                  <a:schemeClr val="bg1">
                    <a:lumMod val="50000"/>
                  </a:schemeClr>
                </a:solidFill>
                <a:latin typeface="微软雅黑" panose="020B0503020204020204" pitchFamily="34" charset="-122"/>
                <a:ea typeface="微软雅黑" panose="020B0503020204020204" pitchFamily="34" charset="-122"/>
              </a:rPr>
              <a:t>1-4) </a:t>
            </a:r>
            <a:r>
              <a:rPr lang="zh-CN" altLang="en-US" sz="2400" kern="100" dirty="0" smtClean="0">
                <a:latin typeface="Calibri" panose="020F0502020204030204" pitchFamily="34" charset="0"/>
                <a:ea typeface="微软雅黑" panose="020B0503020204020204" pitchFamily="34" charset="-122"/>
              </a:rPr>
              <a:t>测试：</a:t>
            </a:r>
            <a:r>
              <a:rPr lang="zh-CN" altLang="zh-CN" sz="2400" kern="100" dirty="0" smtClean="0">
                <a:latin typeface="Calibri" panose="020F0502020204030204" pitchFamily="34" charset="0"/>
                <a:ea typeface="微软雅黑" panose="020B0503020204020204" pitchFamily="34" charset="-122"/>
                <a:cs typeface="微软雅黑" panose="020B0503020204020204" pitchFamily="34" charset="-122"/>
              </a:rPr>
              <a:t>导入测试包</a:t>
            </a:r>
            <a:r>
              <a:rPr lang="zh-CN" altLang="en-US" sz="2400" kern="100" dirty="0" smtClean="0">
                <a:latin typeface="Calibri" panose="020F0502020204030204" pitchFamily="34" charset="0"/>
                <a:ea typeface="微软雅黑" panose="020B0503020204020204" pitchFamily="34" charset="-122"/>
                <a:cs typeface="微软雅黑" panose="020B0503020204020204" pitchFamily="34" charset="-122"/>
              </a:rPr>
              <a:t>到  </a:t>
            </a:r>
            <a:r>
              <a:rPr lang="zh-CN" altLang="zh-CN" sz="2400" kern="100" dirty="0" smtClean="0">
                <a:solidFill>
                  <a:srgbClr val="FF0000"/>
                </a:solidFill>
                <a:latin typeface="Calibri" panose="020F0502020204030204" pitchFamily="34" charset="0"/>
                <a:ea typeface="微软雅黑" panose="020B0503020204020204" pitchFamily="34" charset="-122"/>
                <a:cs typeface="微软雅黑" panose="020B0503020204020204" pitchFamily="34" charset="-122"/>
              </a:rPr>
              <a:t>存储</a:t>
            </a:r>
            <a:r>
              <a:rPr lang="en-US" altLang="zh-CN" sz="2400" kern="100" dirty="0">
                <a:solidFill>
                  <a:srgbClr val="FF0000"/>
                </a:solidFill>
                <a:latin typeface="Calibri" panose="020F0502020204030204" pitchFamily="34" charset="0"/>
                <a:ea typeface="微软雅黑" panose="020B0503020204020204" pitchFamily="34" charset="-122"/>
                <a:cs typeface="微软雅黑" panose="020B0503020204020204" pitchFamily="34" charset="-122"/>
              </a:rPr>
              <a:t>-Huawei-Theme</a:t>
            </a:r>
            <a:r>
              <a:rPr lang="zh-CN" altLang="zh-CN" sz="2400" kern="100" dirty="0">
                <a:latin typeface="Calibri" panose="020F0502020204030204" pitchFamily="34" charset="0"/>
                <a:ea typeface="微软雅黑" panose="020B0503020204020204" pitchFamily="34" charset="-122"/>
                <a:cs typeface="微软雅黑" panose="020B0503020204020204" pitchFamily="34" charset="-122"/>
              </a:rPr>
              <a:t>文件目录下，点击安装，在桌面即可看到使用工具打包时使用的图标，点击进入后应用，动态壁纸即可生效</a:t>
            </a:r>
            <a:r>
              <a:rPr lang="zh-CN" altLang="zh-CN" sz="2400" kern="100" dirty="0" smtClean="0">
                <a:latin typeface="Calibri" panose="020F0502020204030204" pitchFamily="34" charset="0"/>
                <a:ea typeface="微软雅黑" panose="020B0503020204020204" pitchFamily="34" charset="-122"/>
                <a:cs typeface="微软雅黑" panose="020B0503020204020204" pitchFamily="34" charset="-122"/>
              </a:rPr>
              <a:t>。</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p:cNvSpPr/>
          <p:nvPr/>
        </p:nvSpPr>
        <p:spPr>
          <a:xfrm>
            <a:off x="711970" y="8100392"/>
            <a:ext cx="8128000" cy="461665"/>
          </a:xfrm>
          <a:prstGeom prst="rect">
            <a:avLst/>
          </a:prstGeom>
        </p:spPr>
        <p:txBody>
          <a:bodyPr>
            <a:spAutoFit/>
          </a:bodyPr>
          <a:lstStyle/>
          <a:p>
            <a:pPr algn="l">
              <a:spcAft>
                <a:spcPts val="0"/>
              </a:spcAft>
            </a:pPr>
            <a:r>
              <a:rPr lang="en-US" altLang="zh-CN" sz="2400" kern="100" dirty="0">
                <a:latin typeface="微软雅黑" panose="020B0503020204020204" pitchFamily="34" charset="-122"/>
                <a:ea typeface="宋体" panose="02010600030101010101" pitchFamily="2" charset="-122"/>
                <a:cs typeface="微软雅黑" panose="020B0503020204020204" pitchFamily="34" charset="-122"/>
              </a:rPr>
              <a:t>2</a:t>
            </a:r>
            <a:r>
              <a:rPr lang="zh-CN" altLang="zh-CN" sz="2400" kern="100" dirty="0">
                <a:latin typeface="Calibri" panose="020F0502020204030204" pitchFamily="34" charset="0"/>
                <a:ea typeface="微软雅黑" panose="020B0503020204020204" pitchFamily="34" charset="-122"/>
                <a:cs typeface="微软雅黑" panose="020B0503020204020204" pitchFamily="34" charset="-122"/>
              </a:rPr>
              <a:t>：测试包没有问题，直接打包正式包，上传开发者联盟</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9" name="图片 8"/>
          <p:cNvPicPr>
            <a:picLocks noChangeAspect="1"/>
          </p:cNvPicPr>
          <p:nvPr/>
        </p:nvPicPr>
        <p:blipFill>
          <a:blip r:embed="rId3"/>
          <a:stretch>
            <a:fillRect/>
          </a:stretch>
        </p:blipFill>
        <p:spPr>
          <a:xfrm>
            <a:off x="5896546" y="2843808"/>
            <a:ext cx="3838575" cy="424815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7226" y="2487461"/>
            <a:ext cx="2717321" cy="5434642"/>
          </a:xfrm>
          <a:prstGeom prst="rect">
            <a:avLst/>
          </a:prstGeom>
        </p:spPr>
      </p:pic>
      <p:pic>
        <p:nvPicPr>
          <p:cNvPr id="13" name="图片 12"/>
          <p:cNvPicPr>
            <a:picLocks noChangeAspect="1"/>
          </p:cNvPicPr>
          <p:nvPr/>
        </p:nvPicPr>
        <p:blipFill>
          <a:blip r:embed="rId5"/>
          <a:stretch>
            <a:fillRect/>
          </a:stretch>
        </p:blipFill>
        <p:spPr>
          <a:xfrm>
            <a:off x="1216026" y="3696119"/>
            <a:ext cx="2686050" cy="1466850"/>
          </a:xfrm>
          <a:prstGeom prst="rect">
            <a:avLst/>
          </a:prstGeom>
        </p:spPr>
      </p:pic>
      <p:sp>
        <p:nvSpPr>
          <p:cNvPr id="14" name="右箭头 13"/>
          <p:cNvSpPr/>
          <p:nvPr/>
        </p:nvSpPr>
        <p:spPr bwMode="auto">
          <a:xfrm>
            <a:off x="4403165" y="4160374"/>
            <a:ext cx="1224136" cy="538339"/>
          </a:xfrm>
          <a:prstGeom prst="rightArrow">
            <a:avLst/>
          </a:prstGeom>
          <a:blipFill dpi="0" rotWithShape="0">
            <a:blip r:embed="rId6"/>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40640" tIns="40640" rIns="40640" bIns="40640" numCol="1" rtlCol="0" anchor="ctr" anchorCtr="0" compatLnSpc="1">
            <a:prstTxWarp prst="textNoShape">
              <a:avLst/>
            </a:prstTxWarp>
          </a:bodyPr>
          <a:lstStyle/>
          <a:p>
            <a:pPr marL="228600" marR="0" indent="0" algn="ctr" defTabSz="546100" rtl="0" eaLnBrk="1" fontAlgn="base" latinLnBrk="0" hangingPunct="0">
              <a:lnSpc>
                <a:spcPct val="100000"/>
              </a:lnSpc>
              <a:spcBef>
                <a:spcPct val="0"/>
              </a:spcBef>
              <a:spcAft>
                <a:spcPct val="0"/>
              </a:spcAft>
              <a:buClrTx/>
              <a:buSzTx/>
              <a:buFontTx/>
              <a:buNone/>
              <a:tabLst/>
            </a:pPr>
            <a:endParaRPr kumimoji="0" lang="zh-CN" altLang="en-US" sz="38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16" name="右箭头 15"/>
          <p:cNvSpPr/>
          <p:nvPr/>
        </p:nvSpPr>
        <p:spPr bwMode="auto">
          <a:xfrm>
            <a:off x="10450071" y="4160374"/>
            <a:ext cx="1224136" cy="538339"/>
          </a:xfrm>
          <a:prstGeom prst="rightArrow">
            <a:avLst/>
          </a:prstGeom>
          <a:blipFill dpi="0" rotWithShape="0">
            <a:blip r:embed="rId6"/>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40640" tIns="40640" rIns="40640" bIns="40640" numCol="1" rtlCol="0" anchor="ctr" anchorCtr="0" compatLnSpc="1">
            <a:prstTxWarp prst="textNoShape">
              <a:avLst/>
            </a:prstTxWarp>
          </a:bodyPr>
          <a:lstStyle/>
          <a:p>
            <a:pPr marL="228600" marR="0" indent="0" algn="ctr" defTabSz="546100" rtl="0" eaLnBrk="1" fontAlgn="base" latinLnBrk="0" hangingPunct="0">
              <a:lnSpc>
                <a:spcPct val="100000"/>
              </a:lnSpc>
              <a:spcBef>
                <a:spcPct val="0"/>
              </a:spcBef>
              <a:spcAft>
                <a:spcPct val="0"/>
              </a:spcAft>
              <a:buClrTx/>
              <a:buSzTx/>
              <a:buFontTx/>
              <a:buNone/>
              <a:tabLst/>
            </a:pPr>
            <a:endParaRPr kumimoji="0" lang="zh-CN" altLang="en-US" sz="38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2" name="文本框 1"/>
          <p:cNvSpPr txBox="1"/>
          <p:nvPr/>
        </p:nvSpPr>
        <p:spPr>
          <a:xfrm>
            <a:off x="1082887" y="5360486"/>
            <a:ext cx="2952328" cy="707886"/>
          </a:xfrm>
          <a:prstGeom prst="rect">
            <a:avLst/>
          </a:prstGeom>
          <a:noFill/>
        </p:spPr>
        <p:txBody>
          <a:bodyPr wrap="square" rtlCol="0">
            <a:spAutoFit/>
          </a:bodyPr>
          <a:lstStyle/>
          <a:p>
            <a:r>
              <a:rPr lang="zh-CN" altLang="en-US" sz="2000" dirty="0" smtClean="0">
                <a:solidFill>
                  <a:srgbClr val="FF0000"/>
                </a:solidFill>
                <a:latin typeface="微软雅黑" panose="020B0503020204020204" pitchFamily="34" charset="-122"/>
                <a:ea typeface="微软雅黑" panose="020B0503020204020204" pitchFamily="34" charset="-122"/>
              </a:rPr>
              <a:t>打包成功的测试包存在工具的</a:t>
            </a:r>
            <a:r>
              <a:rPr lang="zh-CN" altLang="en-US" sz="2000" dirty="0">
                <a:solidFill>
                  <a:srgbClr val="FF0000"/>
                </a:solidFill>
                <a:latin typeface="微软雅黑" panose="020B0503020204020204" pitchFamily="34" charset="-122"/>
                <a:ea typeface="微软雅黑" panose="020B0503020204020204" pitchFamily="34" charset="-122"/>
              </a:rPr>
              <a:t>一级</a:t>
            </a:r>
            <a:r>
              <a:rPr lang="zh-CN" altLang="en-US" sz="2000" dirty="0" smtClean="0">
                <a:solidFill>
                  <a:srgbClr val="FF0000"/>
                </a:solidFill>
                <a:latin typeface="微软雅黑" panose="020B0503020204020204" pitchFamily="34" charset="-122"/>
                <a:ea typeface="微软雅黑" panose="020B0503020204020204" pitchFamily="34" charset="-122"/>
              </a:rPr>
              <a:t>目录下</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0382752"/>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64" y="407730"/>
            <a:ext cx="1324402" cy="707886"/>
          </a:xfrm>
          <a:prstGeom prst="rect">
            <a:avLst/>
          </a:prstGeom>
        </p:spPr>
        <p:txBody>
          <a:bodyPr wrap="none">
            <a:spAutoFit/>
          </a:bodyPr>
          <a:lstStyle/>
          <a:p>
            <a:pPr algn="l"/>
            <a:r>
              <a:rPr lang="en-US" altLang="zh-CN" sz="4000" b="1" dirty="0">
                <a:solidFill>
                  <a:schemeClr val="tx1"/>
                </a:solidFill>
              </a:rPr>
              <a:t>Q&amp;A</a:t>
            </a:r>
            <a:endParaRPr lang="zh-CN" altLang="en-US" sz="4000" b="1" dirty="0">
              <a:solidFill>
                <a:schemeClr val="tx1"/>
              </a:solidFill>
            </a:endParaRPr>
          </a:p>
        </p:txBody>
      </p:sp>
      <p:sp>
        <p:nvSpPr>
          <p:cNvPr id="3" name="矩形 2"/>
          <p:cNvSpPr/>
          <p:nvPr/>
        </p:nvSpPr>
        <p:spPr>
          <a:xfrm>
            <a:off x="1720082" y="1691680"/>
            <a:ext cx="14018581" cy="5940088"/>
          </a:xfrm>
          <a:prstGeom prst="rect">
            <a:avLst/>
          </a:prstGeom>
        </p:spPr>
        <p:txBody>
          <a:bodyPr wrap="none">
            <a:spAutoFit/>
          </a:bodyPr>
          <a:lstStyle/>
          <a:p>
            <a:pPr algn="l"/>
            <a:r>
              <a:rPr lang="en-US" altLang="zh-CN" sz="3200" b="1" kern="100" dirty="0" smtClean="0">
                <a:latin typeface="Calibri" panose="020F0502020204030204" pitchFamily="34" charset="0"/>
                <a:ea typeface="微软雅黑" panose="020B0503020204020204" pitchFamily="34" charset="-122"/>
                <a:cs typeface="微软雅黑" panose="020B0503020204020204" pitchFamily="34" charset="-122"/>
              </a:rPr>
              <a:t>1</a:t>
            </a:r>
            <a:r>
              <a:rPr lang="zh-CN" altLang="en-US" sz="3200" b="1" kern="100" dirty="0" smtClean="0">
                <a:latin typeface="Calibri" panose="020F0502020204030204" pitchFamily="34" charset="0"/>
                <a:ea typeface="微软雅黑" panose="020B0503020204020204" pitchFamily="34" charset="-122"/>
                <a:cs typeface="微软雅黑" panose="020B0503020204020204" pitchFamily="34" charset="-122"/>
              </a:rPr>
              <a:t>、动态壁纸放置到主题包，应用不</a:t>
            </a:r>
            <a:r>
              <a:rPr lang="zh-CN" altLang="en-US" sz="3200" b="1" kern="100" dirty="0" smtClean="0">
                <a:latin typeface="Calibri" panose="020F0502020204030204" pitchFamily="34" charset="0"/>
                <a:ea typeface="微软雅黑" panose="020B0503020204020204" pitchFamily="34" charset="-122"/>
                <a:cs typeface="微软雅黑" panose="020B0503020204020204" pitchFamily="34" charset="-122"/>
              </a:rPr>
              <a:t>生效？</a:t>
            </a:r>
            <a:endParaRPr lang="en-US" altLang="zh-CN" sz="3200" b="1" kern="100" dirty="0" smtClean="0">
              <a:latin typeface="Calibri" panose="020F0502020204030204" pitchFamily="34" charset="0"/>
              <a:ea typeface="微软雅黑" panose="020B0503020204020204" pitchFamily="34" charset="-122"/>
              <a:cs typeface="微软雅黑" panose="020B0503020204020204" pitchFamily="34" charset="-122"/>
            </a:endParaRPr>
          </a:p>
          <a:p>
            <a:pPr algn="l"/>
            <a:endParaRPr lang="en-US" altLang="zh-CN" sz="2800" kern="100" dirty="0" smtClean="0">
              <a:latin typeface="Calibri" panose="020F0502020204030204" pitchFamily="34" charset="0"/>
              <a:ea typeface="微软雅黑" panose="020B0503020204020204" pitchFamily="34" charset="-122"/>
              <a:cs typeface="微软雅黑" panose="020B0503020204020204" pitchFamily="34" charset="-122"/>
            </a:endParaRPr>
          </a:p>
          <a:p>
            <a:pPr marL="457200" indent="-457200" algn="l">
              <a:buFont typeface="Arial" panose="020B0604020202020204" pitchFamily="34" charset="0"/>
              <a:buChar char="•"/>
            </a:pPr>
            <a:r>
              <a:rPr lang="zh-CN" altLang="en-US" sz="2800" kern="100" dirty="0">
                <a:latin typeface="Calibri" panose="020F0502020204030204" pitchFamily="34" charset="0"/>
                <a:ea typeface="微软雅黑" panose="020B0503020204020204" pitchFamily="34" charset="-122"/>
                <a:cs typeface="微软雅黑" panose="020B0503020204020204" pitchFamily="34" charset="-122"/>
              </a:rPr>
              <a:t>检查</a:t>
            </a:r>
            <a:r>
              <a:rPr lang="zh-CN" altLang="en-US" sz="2800" kern="100" dirty="0" smtClean="0">
                <a:latin typeface="Calibri" panose="020F0502020204030204" pitchFamily="34" charset="0"/>
                <a:ea typeface="微软雅黑" panose="020B0503020204020204" pitchFamily="34" charset="-122"/>
                <a:cs typeface="微软雅黑" panose="020B0503020204020204" pitchFamily="34" charset="-122"/>
              </a:rPr>
              <a:t>主题</a:t>
            </a:r>
            <a:r>
              <a:rPr lang="en-US" altLang="zh-CN" sz="2800" kern="100" dirty="0" smtClean="0">
                <a:latin typeface="Calibri" panose="020F0502020204030204" pitchFamily="34" charset="0"/>
                <a:ea typeface="微软雅黑" panose="020B0503020204020204" pitchFamily="34" charset="-122"/>
                <a:cs typeface="微软雅黑" panose="020B0503020204020204" pitchFamily="34" charset="-122"/>
              </a:rPr>
              <a:t>APP</a:t>
            </a:r>
            <a:r>
              <a:rPr lang="zh-CN" altLang="en-US" sz="2800" kern="100" dirty="0" smtClean="0">
                <a:latin typeface="Calibri" panose="020F0502020204030204" pitchFamily="34" charset="0"/>
                <a:ea typeface="微软雅黑" panose="020B0503020204020204" pitchFamily="34" charset="-122"/>
                <a:cs typeface="微软雅黑" panose="020B0503020204020204" pitchFamily="34" charset="-122"/>
              </a:rPr>
              <a:t>版本</a:t>
            </a:r>
            <a:r>
              <a:rPr lang="zh-CN" altLang="en-US" sz="2800" kern="100" dirty="0">
                <a:latin typeface="Calibri" panose="020F0502020204030204" pitchFamily="34" charset="0"/>
                <a:ea typeface="微软雅黑" panose="020B0503020204020204" pitchFamily="34" charset="-122"/>
                <a:cs typeface="微软雅黑" panose="020B0503020204020204" pitchFamily="34" charset="-122"/>
              </a:rPr>
              <a:t>是否为</a:t>
            </a:r>
            <a:r>
              <a:rPr lang="zh-CN" altLang="en-US" sz="2800" kern="100" dirty="0" smtClean="0">
                <a:latin typeface="Calibri" panose="020F0502020204030204" pitchFamily="34" charset="0"/>
                <a:ea typeface="微软雅黑" panose="020B0503020204020204" pitchFamily="34" charset="-122"/>
                <a:cs typeface="微软雅黑" panose="020B0503020204020204" pitchFamily="34" charset="-122"/>
              </a:rPr>
              <a:t>最新</a:t>
            </a:r>
            <a:endParaRPr lang="en-US" altLang="zh-CN" sz="2800" kern="100" dirty="0" smtClean="0">
              <a:latin typeface="Calibri" panose="020F0502020204030204" pitchFamily="34" charset="0"/>
              <a:ea typeface="微软雅黑" panose="020B0503020204020204" pitchFamily="34" charset="-122"/>
              <a:cs typeface="微软雅黑" panose="020B0503020204020204" pitchFamily="34" charset="-122"/>
            </a:endParaRPr>
          </a:p>
          <a:p>
            <a:pPr algn="l"/>
            <a:endParaRPr lang="en-US" altLang="zh-CN" sz="2800" kern="100" dirty="0">
              <a:latin typeface="Calibri" panose="020F0502020204030204" pitchFamily="34" charset="0"/>
              <a:ea typeface="微软雅黑" panose="020B0503020204020204" pitchFamily="34" charset="-122"/>
              <a:cs typeface="微软雅黑" panose="020B0503020204020204" pitchFamily="34" charset="-122"/>
            </a:endParaRPr>
          </a:p>
          <a:p>
            <a:pPr marL="457200" indent="-457200" algn="l">
              <a:buFont typeface="Arial" panose="020B0604020202020204" pitchFamily="34" charset="0"/>
              <a:buChar char="•"/>
            </a:pPr>
            <a:r>
              <a:rPr lang="zh-CN" altLang="en-US" sz="2800" kern="100" dirty="0" smtClean="0">
                <a:latin typeface="Calibri" panose="020F0502020204030204" pitchFamily="34" charset="0"/>
                <a:ea typeface="微软雅黑" panose="020B0503020204020204" pitchFamily="34" charset="-122"/>
                <a:cs typeface="微软雅黑" panose="020B0503020204020204" pitchFamily="34" charset="-122"/>
              </a:rPr>
              <a:t>检查</a:t>
            </a:r>
            <a:r>
              <a:rPr lang="en-US" altLang="zh-CN" sz="2800" kern="100" dirty="0">
                <a:latin typeface="Calibri" panose="020F0502020204030204" pitchFamily="34" charset="0"/>
                <a:ea typeface="微软雅黑" panose="020B0503020204020204" pitchFamily="34" charset="-122"/>
                <a:cs typeface="微软雅黑" panose="020B0503020204020204" pitchFamily="34" charset="-122"/>
              </a:rPr>
              <a:t>EMUI</a:t>
            </a:r>
            <a:r>
              <a:rPr lang="zh-CN" altLang="en-US" sz="2800" kern="100" dirty="0">
                <a:latin typeface="Calibri" panose="020F0502020204030204" pitchFamily="34" charset="0"/>
                <a:ea typeface="微软雅黑" panose="020B0503020204020204" pitchFamily="34" charset="-122"/>
                <a:cs typeface="微软雅黑" panose="020B0503020204020204" pitchFamily="34" charset="-122"/>
              </a:rPr>
              <a:t>是否为</a:t>
            </a:r>
            <a:r>
              <a:rPr lang="en-US" altLang="zh-CN" sz="2800" kern="100" dirty="0">
                <a:latin typeface="Calibri" panose="020F0502020204030204" pitchFamily="34" charset="0"/>
                <a:ea typeface="微软雅黑" panose="020B0503020204020204" pitchFamily="34" charset="-122"/>
                <a:cs typeface="微软雅黑" panose="020B0503020204020204" pitchFamily="34" charset="-122"/>
              </a:rPr>
              <a:t>8.0</a:t>
            </a:r>
            <a:r>
              <a:rPr lang="zh-CN" altLang="en-US" sz="2800" kern="100" dirty="0">
                <a:latin typeface="Calibri" panose="020F0502020204030204" pitchFamily="34" charset="0"/>
                <a:ea typeface="微软雅黑" panose="020B0503020204020204" pitchFamily="34" charset="-122"/>
                <a:cs typeface="微软雅黑" panose="020B0503020204020204" pitchFamily="34" charset="-122"/>
              </a:rPr>
              <a:t>及其以上</a:t>
            </a:r>
            <a:r>
              <a:rPr lang="zh-CN" altLang="en-US" sz="2800" kern="100" dirty="0" smtClean="0">
                <a:latin typeface="Calibri" panose="020F0502020204030204" pitchFamily="34" charset="0"/>
                <a:ea typeface="微软雅黑" panose="020B0503020204020204" pitchFamily="34" charset="-122"/>
                <a:cs typeface="微软雅黑" panose="020B0503020204020204" pitchFamily="34" charset="-122"/>
              </a:rPr>
              <a:t>版本</a:t>
            </a:r>
            <a:endParaRPr lang="en-US" altLang="zh-CN" sz="2800" kern="100" dirty="0" smtClean="0">
              <a:latin typeface="Calibri" panose="020F0502020204030204" pitchFamily="34" charset="0"/>
              <a:ea typeface="微软雅黑" panose="020B0503020204020204" pitchFamily="34" charset="-122"/>
              <a:cs typeface="微软雅黑" panose="020B0503020204020204" pitchFamily="34" charset="-122"/>
            </a:endParaRPr>
          </a:p>
          <a:p>
            <a:pPr marL="457200" indent="-457200" algn="l">
              <a:buFont typeface="Arial" panose="020B0604020202020204" pitchFamily="34" charset="0"/>
              <a:buChar char="•"/>
            </a:pPr>
            <a:endParaRPr lang="en-US" altLang="zh-CN" sz="2800" kern="100" dirty="0">
              <a:latin typeface="Calibri" panose="020F0502020204030204" pitchFamily="34" charset="0"/>
              <a:ea typeface="微软雅黑" panose="020B0503020204020204" pitchFamily="34" charset="-122"/>
              <a:cs typeface="微软雅黑" panose="020B0503020204020204" pitchFamily="34" charset="-122"/>
            </a:endParaRPr>
          </a:p>
          <a:p>
            <a:pPr marL="457200" indent="-457200" algn="l">
              <a:buFont typeface="Arial" panose="020B0604020202020204" pitchFamily="34" charset="0"/>
              <a:buChar char="•"/>
            </a:pPr>
            <a:r>
              <a:rPr lang="en-US" altLang="zh-CN" sz="2800" kern="100" dirty="0" smtClean="0">
                <a:latin typeface="Calibri" panose="020F0502020204030204" pitchFamily="34" charset="0"/>
                <a:ea typeface="微软雅黑" panose="020B0503020204020204" pitchFamily="34" charset="-122"/>
                <a:cs typeface="微软雅黑" panose="020B0503020204020204" pitchFamily="34" charset="-122"/>
              </a:rPr>
              <a:t>8.0</a:t>
            </a:r>
            <a:r>
              <a:rPr lang="zh-CN" altLang="en-US" sz="2800" kern="100" dirty="0" smtClean="0">
                <a:latin typeface="Calibri" panose="020F0502020204030204" pitchFamily="34" charset="0"/>
                <a:ea typeface="微软雅黑" panose="020B0503020204020204" pitchFamily="34" charset="-122"/>
                <a:cs typeface="微软雅黑" panose="020B0503020204020204" pitchFamily="34" charset="-122"/>
              </a:rPr>
              <a:t>和</a:t>
            </a:r>
            <a:r>
              <a:rPr lang="en-US" altLang="zh-CN" sz="2800" kern="100" dirty="0" smtClean="0">
                <a:latin typeface="Calibri" panose="020F0502020204030204" pitchFamily="34" charset="0"/>
                <a:ea typeface="微软雅黑" panose="020B0503020204020204" pitchFamily="34" charset="-122"/>
                <a:cs typeface="微软雅黑" panose="020B0503020204020204" pitchFamily="34" charset="-122"/>
              </a:rPr>
              <a:t>9.0</a:t>
            </a:r>
            <a:r>
              <a:rPr lang="zh-CN" altLang="en-US" sz="2800" kern="100" dirty="0" smtClean="0">
                <a:latin typeface="Calibri" panose="020F0502020204030204" pitchFamily="34" charset="0"/>
                <a:ea typeface="微软雅黑" panose="020B0503020204020204" pitchFamily="34" charset="-122"/>
                <a:cs typeface="微软雅黑" panose="020B0503020204020204" pitchFamily="34" charset="-122"/>
              </a:rPr>
              <a:t>的主题包里可能是同一个动态壁纸，但是包名没有进行区分</a:t>
            </a:r>
            <a:endParaRPr lang="en-US" altLang="zh-CN" sz="2800" kern="100" dirty="0" smtClean="0">
              <a:latin typeface="Calibri" panose="020F0502020204030204" pitchFamily="34" charset="0"/>
              <a:ea typeface="微软雅黑" panose="020B0503020204020204" pitchFamily="34" charset="-122"/>
              <a:cs typeface="微软雅黑" panose="020B0503020204020204" pitchFamily="34" charset="-122"/>
            </a:endParaRPr>
          </a:p>
          <a:p>
            <a:pPr marL="457200" indent="-457200" algn="l">
              <a:buFont typeface="Arial" panose="020B0604020202020204" pitchFamily="34" charset="0"/>
              <a:buChar char="•"/>
            </a:pPr>
            <a:endParaRPr lang="en-US" altLang="zh-CN" sz="2800" kern="100" dirty="0">
              <a:latin typeface="Calibri" panose="020F0502020204030204" pitchFamily="34" charset="0"/>
              <a:ea typeface="微软雅黑" panose="020B0503020204020204" pitchFamily="34" charset="-122"/>
              <a:cs typeface="微软雅黑" panose="020B0503020204020204" pitchFamily="34" charset="-122"/>
            </a:endParaRPr>
          </a:p>
          <a:p>
            <a:pPr algn="l"/>
            <a:r>
              <a:rPr lang="zh-CN" altLang="en-US" sz="2800" kern="100" dirty="0" smtClean="0">
                <a:latin typeface="Calibri" panose="020F0502020204030204" pitchFamily="34" charset="0"/>
                <a:ea typeface="微软雅黑" panose="020B0503020204020204" pitchFamily="34" charset="-122"/>
                <a:cs typeface="微软雅黑" panose="020B0503020204020204" pitchFamily="34" charset="-122"/>
              </a:rPr>
              <a:t>（</a:t>
            </a:r>
            <a:r>
              <a:rPr lang="zh-CN" altLang="en-US" sz="2400" kern="100" dirty="0">
                <a:latin typeface="Calibri" panose="020F0502020204030204" pitchFamily="34" charset="0"/>
                <a:ea typeface="微软雅黑" panose="020B0503020204020204" pitchFamily="34" charset="-122"/>
                <a:cs typeface="微软雅黑" panose="020B0503020204020204" pitchFamily="34" charset="-122"/>
              </a:rPr>
              <a:t>所以需要对同一</a:t>
            </a:r>
            <a:r>
              <a:rPr lang="zh-CN" altLang="en-US" sz="2400" kern="100" dirty="0" smtClean="0">
                <a:latin typeface="Calibri" panose="020F0502020204030204" pitchFamily="34" charset="0"/>
                <a:ea typeface="微软雅黑" panose="020B0503020204020204" pitchFamily="34" charset="-122"/>
                <a:cs typeface="微软雅黑" panose="020B0503020204020204" pitchFamily="34" charset="-122"/>
              </a:rPr>
              <a:t>素材以不同的包名打包分别放置在</a:t>
            </a:r>
            <a:r>
              <a:rPr lang="en-US" altLang="zh-CN" sz="2400" kern="100" dirty="0" smtClean="0">
                <a:latin typeface="Calibri" panose="020F0502020204030204" pitchFamily="34" charset="0"/>
                <a:ea typeface="微软雅黑" panose="020B0503020204020204" pitchFamily="34" charset="-122"/>
                <a:cs typeface="微软雅黑" panose="020B0503020204020204" pitchFamily="34" charset="-122"/>
              </a:rPr>
              <a:t>8.0</a:t>
            </a:r>
            <a:r>
              <a:rPr lang="zh-CN" altLang="en-US" sz="2400" kern="100" dirty="0" smtClean="0">
                <a:latin typeface="Calibri" panose="020F0502020204030204" pitchFamily="34" charset="0"/>
                <a:ea typeface="微软雅黑" panose="020B0503020204020204" pitchFamily="34" charset="-122"/>
                <a:cs typeface="微软雅黑" panose="020B0503020204020204" pitchFamily="34" charset="-122"/>
              </a:rPr>
              <a:t>和</a:t>
            </a:r>
            <a:r>
              <a:rPr lang="en-US" altLang="zh-CN" sz="2400" kern="100" dirty="0" smtClean="0">
                <a:latin typeface="Calibri" panose="020F0502020204030204" pitchFamily="34" charset="0"/>
                <a:ea typeface="微软雅黑" panose="020B0503020204020204" pitchFamily="34" charset="-122"/>
                <a:cs typeface="微软雅黑" panose="020B0503020204020204" pitchFamily="34" charset="-122"/>
              </a:rPr>
              <a:t>9.0</a:t>
            </a:r>
            <a:r>
              <a:rPr lang="zh-CN" altLang="en-US" sz="2400" kern="100" dirty="0" smtClean="0">
                <a:latin typeface="Calibri" panose="020F0502020204030204" pitchFamily="34" charset="0"/>
                <a:ea typeface="微软雅黑" panose="020B0503020204020204" pitchFamily="34" charset="-122"/>
                <a:cs typeface="微软雅黑" panose="020B0503020204020204" pitchFamily="34" charset="-122"/>
              </a:rPr>
              <a:t>的包中，否则，</a:t>
            </a:r>
            <a:r>
              <a:rPr lang="en-US" altLang="zh-CN" sz="2400" kern="100" dirty="0" smtClean="0">
                <a:latin typeface="Calibri" panose="020F0502020204030204" pitchFamily="34" charset="0"/>
                <a:ea typeface="微软雅黑" panose="020B0503020204020204" pitchFamily="34" charset="-122"/>
                <a:cs typeface="微软雅黑" panose="020B0503020204020204" pitchFamily="34" charset="-122"/>
              </a:rPr>
              <a:t>8.0</a:t>
            </a:r>
            <a:r>
              <a:rPr lang="zh-CN" altLang="en-US" sz="2400" kern="100" dirty="0">
                <a:latin typeface="Calibri" panose="020F0502020204030204" pitchFamily="34" charset="0"/>
                <a:ea typeface="微软雅黑" panose="020B0503020204020204" pitchFamily="34" charset="-122"/>
                <a:cs typeface="微软雅黑" panose="020B0503020204020204" pitchFamily="34" charset="-122"/>
              </a:rPr>
              <a:t>主题</a:t>
            </a:r>
            <a:r>
              <a:rPr lang="zh-CN" altLang="en-US" sz="2400" kern="100" dirty="0" smtClean="0">
                <a:latin typeface="Calibri" panose="020F0502020204030204" pitchFamily="34" charset="0"/>
                <a:ea typeface="微软雅黑" panose="020B0503020204020204" pitchFamily="34" charset="-122"/>
                <a:cs typeface="微软雅黑" panose="020B0503020204020204" pitchFamily="34" charset="-122"/>
              </a:rPr>
              <a:t>包动态壁纸生效，</a:t>
            </a:r>
            <a:endParaRPr lang="en-US" altLang="zh-CN" sz="2400" kern="100" dirty="0" smtClean="0">
              <a:latin typeface="Calibri" panose="020F0502020204030204" pitchFamily="34" charset="0"/>
              <a:ea typeface="微软雅黑" panose="020B0503020204020204" pitchFamily="34" charset="-122"/>
              <a:cs typeface="微软雅黑" panose="020B0503020204020204" pitchFamily="34" charset="-122"/>
            </a:endParaRPr>
          </a:p>
          <a:p>
            <a:pPr algn="l"/>
            <a:endParaRPr lang="en-US" altLang="zh-CN" sz="2400" kern="100" dirty="0" smtClean="0">
              <a:latin typeface="Calibri" panose="020F0502020204030204" pitchFamily="34" charset="0"/>
              <a:ea typeface="微软雅黑" panose="020B0503020204020204" pitchFamily="34" charset="-122"/>
              <a:cs typeface="微软雅黑" panose="020B0503020204020204" pitchFamily="34" charset="-122"/>
            </a:endParaRPr>
          </a:p>
          <a:p>
            <a:pPr algn="l"/>
            <a:r>
              <a:rPr lang="en-US" altLang="zh-CN" sz="2400" kern="100" dirty="0" smtClean="0">
                <a:latin typeface="Calibri" panose="020F0502020204030204" pitchFamily="34" charset="0"/>
                <a:ea typeface="微软雅黑" panose="020B0503020204020204" pitchFamily="34" charset="-122"/>
                <a:cs typeface="微软雅黑" panose="020B0503020204020204" pitchFamily="34" charset="-122"/>
              </a:rPr>
              <a:t>9.0</a:t>
            </a:r>
            <a:r>
              <a:rPr lang="zh-CN" altLang="en-US" sz="2400" kern="100" dirty="0">
                <a:latin typeface="Calibri" panose="020F0502020204030204" pitchFamily="34" charset="0"/>
                <a:ea typeface="微软雅黑" panose="020B0503020204020204" pitchFamily="34" charset="-122"/>
                <a:cs typeface="微软雅黑" panose="020B0503020204020204" pitchFamily="34" charset="-122"/>
              </a:rPr>
              <a:t>主题包动态</a:t>
            </a:r>
            <a:r>
              <a:rPr lang="zh-CN" altLang="en-US" sz="2400" kern="100" dirty="0" smtClean="0">
                <a:latin typeface="Calibri" panose="020F0502020204030204" pitchFamily="34" charset="0"/>
                <a:ea typeface="微软雅黑" panose="020B0503020204020204" pitchFamily="34" charset="-122"/>
                <a:cs typeface="微软雅黑" panose="020B0503020204020204" pitchFamily="34" charset="-122"/>
              </a:rPr>
              <a:t>壁纸不生效，包名可加数字进行区分，例如：</a:t>
            </a:r>
            <a:r>
              <a:rPr lang="en-US" altLang="zh-CN" sz="2400" kern="100" dirty="0" err="1" smtClean="0">
                <a:latin typeface="Calibri" panose="020F0502020204030204" pitchFamily="34" charset="0"/>
                <a:ea typeface="微软雅黑" panose="020B0503020204020204" pitchFamily="34" charset="-122"/>
                <a:cs typeface="微软雅黑" panose="020B0503020204020204" pitchFamily="34" charset="-122"/>
              </a:rPr>
              <a:t>com.Huawei.livewallpaper.sjs.testwallpaper</a:t>
            </a:r>
            <a:endParaRPr lang="en-US" altLang="zh-CN" sz="2400" kern="100" dirty="0" smtClean="0">
              <a:latin typeface="Calibri" panose="020F0502020204030204" pitchFamily="34" charset="0"/>
              <a:ea typeface="微软雅黑" panose="020B0503020204020204" pitchFamily="34" charset="-122"/>
              <a:cs typeface="微软雅黑" panose="020B0503020204020204" pitchFamily="34" charset="-122"/>
            </a:endParaRPr>
          </a:p>
          <a:p>
            <a:pPr algn="l"/>
            <a:endParaRPr lang="en-US" altLang="zh-CN" sz="2400" kern="100" dirty="0">
              <a:latin typeface="Calibri" panose="020F0502020204030204" pitchFamily="34" charset="0"/>
              <a:ea typeface="微软雅黑" panose="020B0503020204020204" pitchFamily="34" charset="-122"/>
              <a:cs typeface="微软雅黑" panose="020B0503020204020204" pitchFamily="34" charset="-122"/>
            </a:endParaRPr>
          </a:p>
          <a:p>
            <a:pPr algn="l"/>
            <a:r>
              <a:rPr lang="zh-CN" altLang="en-US" sz="2400" kern="100" dirty="0" smtClean="0">
                <a:latin typeface="Calibri" panose="020F0502020204030204" pitchFamily="34" charset="0"/>
                <a:ea typeface="微软雅黑" panose="020B0503020204020204" pitchFamily="34" charset="-122"/>
                <a:cs typeface="微软雅黑" panose="020B0503020204020204" pitchFamily="34" charset="-122"/>
              </a:rPr>
              <a:t>和</a:t>
            </a:r>
            <a:r>
              <a:rPr lang="en-US" altLang="zh-CN" sz="2400" kern="100" dirty="0" smtClean="0">
                <a:latin typeface="Calibri" panose="020F0502020204030204" pitchFamily="34" charset="0"/>
                <a:ea typeface="微软雅黑" panose="020B0503020204020204" pitchFamily="34" charset="-122"/>
                <a:cs typeface="微软雅黑" panose="020B0503020204020204" pitchFamily="34" charset="-122"/>
              </a:rPr>
              <a:t>com.Huawei.livewallpaper.sjs.testwallpaper1</a:t>
            </a:r>
            <a:r>
              <a:rPr lang="zh-CN" altLang="en-US" sz="2800" kern="100" dirty="0" smtClean="0">
                <a:latin typeface="Calibri" panose="020F0502020204030204" pitchFamily="34" charset="0"/>
                <a:ea typeface="微软雅黑" panose="020B0503020204020204" pitchFamily="34" charset="-122"/>
                <a:cs typeface="微软雅黑" panose="020B0503020204020204" pitchFamily="34" charset="-122"/>
              </a:rPr>
              <a:t>）</a:t>
            </a:r>
            <a:endParaRPr lang="zh-CN" altLang="zh-CN" sz="2800" kern="100" dirty="0">
              <a:latin typeface="Calibri" panose="020F0502020204030204" pitchFamily="34" charset="0"/>
              <a:ea typeface="微软雅黑" panose="020B0503020204020204" pitchFamily="34" charset="-122"/>
              <a:cs typeface="微软雅黑" panose="020B0503020204020204" pitchFamily="34" charset="-122"/>
            </a:endParaRPr>
          </a:p>
          <a:p>
            <a:pPr algn="l"/>
            <a:endParaRPr lang="en-US" altLang="zh-CN" sz="2400" kern="100" dirty="0">
              <a:latin typeface="Calibri" panose="020F0502020204030204" pitchFamily="34" charset="0"/>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765752970"/>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3164" y="0"/>
            <a:ext cx="8100391" cy="9144000"/>
            <a:chOff x="2728794" y="1908304"/>
            <a:chExt cx="5400000" cy="5400000"/>
          </a:xfrm>
          <a:solidFill>
            <a:srgbClr val="FFC000"/>
          </a:solidFill>
        </p:grpSpPr>
        <p:sp>
          <p:nvSpPr>
            <p:cNvPr id="4" name="矩形 3"/>
            <p:cNvSpPr/>
            <p:nvPr/>
          </p:nvSpPr>
          <p:spPr bwMode="auto">
            <a:xfrm>
              <a:off x="2728794" y="1908304"/>
              <a:ext cx="5400000" cy="5400000"/>
            </a:xfrm>
            <a:prstGeom prst="rect">
              <a:avLst/>
            </a:prstGeom>
            <a:grpFill/>
            <a:ln w="12700" cap="flat" cmpd="sng" algn="ctr">
              <a:no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40640" tIns="40640" rIns="40640" bIns="40640" numCol="1" rtlCol="0" anchor="ctr" anchorCtr="0" compatLnSpc="1">
              <a:prstTxWarp prst="textNoShape">
                <a:avLst/>
              </a:prstTxWarp>
            </a:bodyPr>
            <a:lstStyle/>
            <a:p>
              <a:pPr marL="228600" marR="0" indent="0" algn="ctr" defTabSz="546100" rtl="0" eaLnBrk="1" fontAlgn="base" latinLnBrk="0" hangingPunct="0">
                <a:lnSpc>
                  <a:spcPct val="100000"/>
                </a:lnSpc>
                <a:spcBef>
                  <a:spcPct val="0"/>
                </a:spcBef>
                <a:spcAft>
                  <a:spcPct val="0"/>
                </a:spcAft>
                <a:buClrTx/>
                <a:buSzTx/>
                <a:buFontTx/>
                <a:buNone/>
                <a:tabLst/>
              </a:pPr>
              <a:endParaRPr kumimoji="0" lang="zh-CN" altLang="en-US" sz="38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5" name="文本框 4"/>
            <p:cNvSpPr txBox="1"/>
            <p:nvPr/>
          </p:nvSpPr>
          <p:spPr>
            <a:xfrm>
              <a:off x="4178920" y="4012962"/>
              <a:ext cx="3922893" cy="1145074"/>
            </a:xfrm>
            <a:prstGeom prst="rect">
              <a:avLst/>
            </a:prstGeom>
            <a:noFill/>
          </p:spPr>
          <p:txBody>
            <a:bodyPr wrap="square" rtlCol="0">
              <a:spAutoFit/>
            </a:bodyPr>
            <a:lstStyle/>
            <a:p>
              <a:r>
                <a:rPr lang="en-US" altLang="zh-CN" sz="12000" b="1" dirty="0" smtClean="0">
                  <a:solidFill>
                    <a:schemeClr val="bg1"/>
                  </a:solidFill>
                  <a:latin typeface="微软雅黑" panose="020B0503020204020204" pitchFamily="34" charset="-122"/>
                  <a:ea typeface="微软雅黑" panose="020B0503020204020204" pitchFamily="34" charset="-122"/>
                </a:rPr>
                <a:t>Thank</a:t>
              </a:r>
            </a:p>
          </p:txBody>
        </p:sp>
      </p:grpSp>
      <p:sp>
        <p:nvSpPr>
          <p:cNvPr id="3" name="矩形 2"/>
          <p:cNvSpPr/>
          <p:nvPr/>
        </p:nvSpPr>
        <p:spPr bwMode="auto">
          <a:xfrm>
            <a:off x="8077228" y="0"/>
            <a:ext cx="8180360" cy="9144000"/>
          </a:xfrm>
          <a:prstGeom prst="rect">
            <a:avLst/>
          </a:prstGeom>
          <a:solidFill>
            <a:schemeClr val="bg1"/>
          </a:solidFill>
          <a:ln w="12700" cap="flat" cmpd="sng" algn="ctr">
            <a:no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40640" tIns="40640" rIns="40640" bIns="40640" numCol="1" rtlCol="0" anchor="ctr" anchorCtr="0" compatLnSpc="1">
            <a:prstTxWarp prst="textNoShape">
              <a:avLst/>
            </a:prstTxWarp>
          </a:bodyPr>
          <a:lstStyle/>
          <a:p>
            <a:pPr marL="228600" marR="0" indent="0" algn="ctr" defTabSz="546100" rtl="0" eaLnBrk="1" fontAlgn="base" latinLnBrk="0" hangingPunct="0">
              <a:lnSpc>
                <a:spcPct val="100000"/>
              </a:lnSpc>
              <a:spcBef>
                <a:spcPct val="0"/>
              </a:spcBef>
              <a:spcAft>
                <a:spcPct val="0"/>
              </a:spcAft>
              <a:buClrTx/>
              <a:buSzTx/>
              <a:buFontTx/>
              <a:buNone/>
              <a:tabLst/>
            </a:pPr>
            <a:endParaRPr kumimoji="0" lang="zh-CN" altLang="en-US" sz="38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9" name="文本框 8"/>
          <p:cNvSpPr txBox="1"/>
          <p:nvPr/>
        </p:nvSpPr>
        <p:spPr>
          <a:xfrm>
            <a:off x="8056786" y="3563888"/>
            <a:ext cx="5884624" cy="1938992"/>
          </a:xfrm>
          <a:prstGeom prst="rect">
            <a:avLst/>
          </a:prstGeom>
          <a:noFill/>
        </p:spPr>
        <p:txBody>
          <a:bodyPr wrap="square" rtlCol="0">
            <a:spAutoFit/>
          </a:bodyPr>
          <a:lstStyle/>
          <a:p>
            <a:r>
              <a:rPr lang="en-US" altLang="zh-CN" sz="12000" b="1" dirty="0">
                <a:solidFill>
                  <a:srgbClr val="FFC000"/>
                </a:solidFill>
                <a:latin typeface="微软雅黑" panose="020B0503020204020204" pitchFamily="34" charset="-122"/>
                <a:ea typeface="微软雅黑" panose="020B0503020204020204" pitchFamily="34" charset="-122"/>
              </a:rPr>
              <a:t>y</a:t>
            </a:r>
            <a:r>
              <a:rPr lang="en-US" altLang="zh-CN" sz="12000" b="1" dirty="0" smtClean="0">
                <a:solidFill>
                  <a:srgbClr val="FFC000"/>
                </a:solidFill>
                <a:latin typeface="微软雅黑" panose="020B0503020204020204" pitchFamily="34" charset="-122"/>
                <a:ea typeface="微软雅黑" panose="020B0503020204020204" pitchFamily="34" charset="-122"/>
              </a:rPr>
              <a:t>ou</a:t>
            </a:r>
            <a:r>
              <a:rPr lang="zh-CN" altLang="en-US" sz="12000" b="1" dirty="0" smtClean="0">
                <a:solidFill>
                  <a:srgbClr val="FFC000"/>
                </a:solidFill>
                <a:latin typeface="微软雅黑" panose="020B0503020204020204" pitchFamily="34" charset="-122"/>
                <a:ea typeface="微软雅黑" panose="020B0503020204020204" pitchFamily="34" charset="-122"/>
              </a:rPr>
              <a:t>！</a:t>
            </a:r>
            <a:endParaRPr lang="en-US" altLang="zh-CN" sz="12000" b="1" dirty="0" smtClean="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2184229"/>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76266" y="2771800"/>
            <a:ext cx="9001000" cy="4401205"/>
          </a:xfrm>
          <a:prstGeom prst="rect">
            <a:avLst/>
          </a:prstGeom>
          <a:noFill/>
        </p:spPr>
        <p:txBody>
          <a:bodyPr wrap="square" rtlCol="0">
            <a:spAutoFit/>
          </a:bodyPr>
          <a:lstStyle/>
          <a:p>
            <a:pPr algn="l"/>
            <a:r>
              <a:rPr lang="en-US" altLang="zh-CN" sz="4000" b="1" dirty="0" smtClean="0">
                <a:solidFill>
                  <a:schemeClr val="bg1">
                    <a:lumMod val="50000"/>
                  </a:schemeClr>
                </a:solidFill>
                <a:latin typeface="微软雅黑" panose="020B0503020204020204" pitchFamily="34" charset="-122"/>
                <a:ea typeface="微软雅黑" panose="020B0503020204020204" pitchFamily="34" charset="-122"/>
              </a:rPr>
              <a:t>Step1.java </a:t>
            </a:r>
            <a:r>
              <a:rPr lang="en-US" altLang="zh-CN" sz="4000" b="1" dirty="0" err="1" smtClean="0">
                <a:solidFill>
                  <a:schemeClr val="bg1">
                    <a:lumMod val="50000"/>
                  </a:schemeClr>
                </a:solidFill>
                <a:latin typeface="微软雅黑" panose="020B0503020204020204" pitchFamily="34" charset="-122"/>
                <a:ea typeface="微软雅黑" panose="020B0503020204020204" pitchFamily="34" charset="-122"/>
              </a:rPr>
              <a:t>jdk</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4000" b="1" dirty="0" smtClean="0">
              <a:solidFill>
                <a:schemeClr val="bg1">
                  <a:lumMod val="50000"/>
                </a:schemeClr>
              </a:solidFill>
              <a:latin typeface="微软雅黑" panose="020B0503020204020204" pitchFamily="34" charset="-122"/>
              <a:ea typeface="微软雅黑" panose="020B0503020204020204" pitchFamily="34" charset="-122"/>
            </a:endParaRPr>
          </a:p>
          <a:p>
            <a:pPr marL="571500" indent="-571500" algn="l">
              <a:buFont typeface="Wingdings" panose="05000000000000000000" pitchFamily="2" charset="2"/>
              <a:buChar char="l"/>
            </a:pP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下载</a:t>
            </a:r>
            <a:endParaRPr lang="en-US" altLang="zh-CN" sz="2000" b="1" dirty="0" smtClean="0">
              <a:solidFill>
                <a:schemeClr val="bg1">
                  <a:lumMod val="50000"/>
                </a:schemeClr>
              </a:solidFill>
              <a:latin typeface="微软雅黑" panose="020B0503020204020204" pitchFamily="34" charset="-122"/>
              <a:ea typeface="微软雅黑" panose="020B0503020204020204" pitchFamily="34" charset="-122"/>
            </a:endParaRPr>
          </a:p>
          <a:p>
            <a:pPr marL="571500" indent="-571500" algn="l">
              <a:buFont typeface="Wingdings" panose="05000000000000000000" pitchFamily="2" charset="2"/>
              <a:buChar char="l"/>
            </a:pP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2000" b="1" dirty="0" smtClean="0">
              <a:solidFill>
                <a:schemeClr val="bg1">
                  <a:lumMod val="50000"/>
                </a:schemeClr>
              </a:solidFill>
              <a:latin typeface="微软雅黑" panose="020B0503020204020204" pitchFamily="34" charset="-122"/>
              <a:ea typeface="微软雅黑" panose="020B0503020204020204" pitchFamily="34" charset="-122"/>
            </a:endParaRPr>
          </a:p>
          <a:p>
            <a:pPr marL="571500" indent="-571500" algn="l">
              <a:buFont typeface="Wingdings" panose="05000000000000000000" pitchFamily="2" charset="2"/>
              <a:buChar char="l"/>
            </a:pP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配置环境变量</a:t>
            </a:r>
            <a:endParaRPr lang="en-US" altLang="zh-CN" sz="2000" b="1" dirty="0" smtClean="0">
              <a:solidFill>
                <a:schemeClr val="bg1">
                  <a:lumMod val="50000"/>
                </a:schemeClr>
              </a:solidFill>
              <a:latin typeface="微软雅黑" panose="020B0503020204020204" pitchFamily="34" charset="-122"/>
              <a:ea typeface="微软雅黑" panose="020B0503020204020204" pitchFamily="34" charset="-122"/>
            </a:endParaRPr>
          </a:p>
          <a:p>
            <a:pPr marL="571500" indent="-571500" algn="l">
              <a:buFont typeface="Wingdings" panose="05000000000000000000" pitchFamily="2" charset="2"/>
              <a:buChar char="l"/>
            </a:pP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测试</a:t>
            </a:r>
            <a:endParaRPr lang="en-US" altLang="zh-CN" sz="2000" b="1" dirty="0" smtClean="0">
              <a:solidFill>
                <a:schemeClr val="bg1">
                  <a:lumMod val="50000"/>
                </a:schemeClr>
              </a:solidFill>
              <a:latin typeface="微软雅黑" panose="020B0503020204020204" pitchFamily="34" charset="-122"/>
              <a:ea typeface="微软雅黑" panose="020B0503020204020204" pitchFamily="34" charset="-122"/>
            </a:endParaRPr>
          </a:p>
          <a:p>
            <a:pPr algn="l"/>
            <a:endParaRPr lang="en-US" altLang="zh-CN" sz="4000" b="1" dirty="0" smtClean="0">
              <a:solidFill>
                <a:schemeClr val="bg1">
                  <a:lumMod val="50000"/>
                </a:schemeClr>
              </a:solidFill>
              <a:latin typeface="微软雅黑" panose="020B0503020204020204" pitchFamily="34" charset="-122"/>
              <a:ea typeface="微软雅黑" panose="020B0503020204020204" pitchFamily="34" charset="-122"/>
            </a:endParaRPr>
          </a:p>
          <a:p>
            <a:pPr algn="l"/>
            <a:r>
              <a:rPr lang="en-US" altLang="zh-CN" sz="4000" b="1" dirty="0" smtClean="0">
                <a:solidFill>
                  <a:schemeClr val="bg1">
                    <a:lumMod val="50000"/>
                  </a:schemeClr>
                </a:solidFill>
                <a:latin typeface="微软雅黑" panose="020B0503020204020204" pitchFamily="34" charset="-122"/>
                <a:ea typeface="微软雅黑" panose="020B0503020204020204" pitchFamily="34" charset="-122"/>
              </a:rPr>
              <a:t>Step2.</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工具使用</a:t>
            </a:r>
            <a:endParaRPr lang="en-US" altLang="zh-CN" sz="4000" b="1" dirty="0" smtClean="0">
              <a:solidFill>
                <a:schemeClr val="bg1">
                  <a:lumMod val="50000"/>
                </a:schemeClr>
              </a:solidFill>
              <a:latin typeface="微软雅黑" panose="020B0503020204020204" pitchFamily="34" charset="-122"/>
              <a:ea typeface="微软雅黑" panose="020B0503020204020204" pitchFamily="34" charset="-122"/>
            </a:endParaRPr>
          </a:p>
          <a:p>
            <a:pPr marL="571500" indent="-571500" algn="l">
              <a:buFont typeface="Wingdings" panose="05000000000000000000" pitchFamily="2" charset="2"/>
              <a:buChar char="l"/>
            </a:pP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打包测试包</a:t>
            </a:r>
            <a:endParaRPr lang="en-US" altLang="zh-CN" sz="2000" b="1" dirty="0" smtClean="0">
              <a:solidFill>
                <a:schemeClr val="bg1">
                  <a:lumMod val="50000"/>
                </a:schemeClr>
              </a:solidFill>
              <a:latin typeface="微软雅黑" panose="020B0503020204020204" pitchFamily="34" charset="-122"/>
              <a:ea typeface="微软雅黑" panose="020B0503020204020204" pitchFamily="34" charset="-122"/>
            </a:endParaRPr>
          </a:p>
          <a:p>
            <a:pPr marL="571500" indent="-571500" algn="l">
              <a:buFont typeface="Wingdings" panose="05000000000000000000" pitchFamily="2" charset="2"/>
              <a:buChar char="l"/>
            </a:pP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测试</a:t>
            </a:r>
            <a:endParaRPr lang="en-US" altLang="zh-CN" sz="2000" b="1" dirty="0" smtClean="0">
              <a:solidFill>
                <a:schemeClr val="bg1">
                  <a:lumMod val="50000"/>
                </a:schemeClr>
              </a:solidFill>
              <a:latin typeface="微软雅黑" panose="020B0503020204020204" pitchFamily="34" charset="-122"/>
              <a:ea typeface="微软雅黑" panose="020B0503020204020204" pitchFamily="34" charset="-122"/>
            </a:endParaRPr>
          </a:p>
          <a:p>
            <a:pPr marL="571500" indent="-571500" algn="l">
              <a:buFont typeface="Wingdings" panose="05000000000000000000" pitchFamily="2" charset="2"/>
              <a:buChar char="l"/>
            </a:pP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打包正式包</a:t>
            </a:r>
            <a:endParaRPr lang="en-US" altLang="zh-CN" sz="2000" b="1" dirty="0" smtClean="0">
              <a:solidFill>
                <a:schemeClr val="bg1">
                  <a:lumMod val="50000"/>
                </a:schemeClr>
              </a:solidFill>
              <a:latin typeface="微软雅黑" panose="020B0503020204020204" pitchFamily="34" charset="-122"/>
              <a:ea typeface="微软雅黑" panose="020B0503020204020204" pitchFamily="34" charset="-122"/>
            </a:endParaRPr>
          </a:p>
          <a:p>
            <a:pPr marL="571500" indent="-571500" algn="l">
              <a:buFont typeface="Wingdings" panose="05000000000000000000" pitchFamily="2" charset="2"/>
              <a:buChar char="l"/>
            </a:pPr>
            <a:endParaRPr lang="en-US" altLang="zh-CN" sz="2000" b="1"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0" y="563359"/>
            <a:ext cx="16257588" cy="1107996"/>
          </a:xfrm>
          <a:prstGeom prst="rect">
            <a:avLst/>
          </a:prstGeom>
          <a:noFill/>
        </p:spPr>
        <p:txBody>
          <a:bodyPr wrap="square" rtlCol="0">
            <a:spAutoFit/>
          </a:bodyPr>
          <a:lstStyle/>
          <a:p>
            <a:pPr algn="l"/>
            <a:r>
              <a:rPr lang="en-US" altLang="zh-CN" sz="6600" b="1" dirty="0">
                <a:solidFill>
                  <a:schemeClr val="bg1">
                    <a:lumMod val="50000"/>
                  </a:schemeClr>
                </a:solidFill>
                <a:latin typeface="微软雅黑" panose="020B0503020204020204" pitchFamily="34" charset="-122"/>
                <a:ea typeface="微软雅黑" panose="020B0503020204020204" pitchFamily="34" charset="-122"/>
              </a:rPr>
              <a:t> </a:t>
            </a:r>
            <a:r>
              <a:rPr lang="en-US" altLang="zh-CN" sz="6600" b="1" dirty="0" smtClean="0">
                <a:solidFill>
                  <a:schemeClr val="bg1">
                    <a:lumMod val="50000"/>
                  </a:schemeClr>
                </a:solidFill>
                <a:latin typeface="微软雅黑" panose="020B0503020204020204" pitchFamily="34" charset="-122"/>
                <a:ea typeface="微软雅黑" panose="020B0503020204020204" pitchFamily="34" charset="-122"/>
              </a:rPr>
              <a:t> </a:t>
            </a:r>
            <a:r>
              <a:rPr lang="zh-CN" altLang="en-US" sz="6600" b="1" dirty="0" smtClean="0">
                <a:solidFill>
                  <a:schemeClr val="bg1">
                    <a:lumMod val="50000"/>
                  </a:schemeClr>
                </a:solidFill>
                <a:latin typeface="微软雅黑" panose="020B0503020204020204" pitchFamily="34" charset="-122"/>
                <a:ea typeface="微软雅黑" panose="020B0503020204020204" pitchFamily="34" charset="-122"/>
              </a:rPr>
              <a:t>操作步骤</a:t>
            </a:r>
            <a:endParaRPr lang="en-US" altLang="zh-CN" sz="6600" b="1" dirty="0" smtClean="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4974656"/>
      </p:ext>
    </p:extLst>
  </p:cSld>
  <p:clrMapOvr>
    <a:masterClrMapping/>
  </p:clrMapOvr>
  <mc:AlternateContent xmlns:mc="http://schemas.openxmlformats.org/markup-compatibility/2006" xmlns:p14="http://schemas.microsoft.com/office/powerpoint/2010/main">
    <mc:Choice Requires="p14">
      <p:transition p14:dur="0" advTm="4012"/>
    </mc:Choice>
    <mc:Fallback xmlns="">
      <p:transition advTm="401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64" y="407730"/>
            <a:ext cx="4809906"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Step1.java </a:t>
            </a:r>
            <a:r>
              <a:rPr lang="en-US" altLang="zh-CN" sz="4000" b="1" dirty="0" err="1">
                <a:solidFill>
                  <a:schemeClr val="bg1">
                    <a:lumMod val="50000"/>
                  </a:schemeClr>
                </a:solidFill>
                <a:latin typeface="微软雅黑" panose="020B0503020204020204" pitchFamily="34" charset="-122"/>
                <a:ea typeface="微软雅黑" panose="020B0503020204020204" pitchFamily="34" charset="-122"/>
              </a:rPr>
              <a:t>jdk</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15626" y="2267744"/>
            <a:ext cx="7992888" cy="800219"/>
          </a:xfrm>
          <a:prstGeom prst="rect">
            <a:avLst/>
          </a:prstGeom>
        </p:spPr>
        <p:txBody>
          <a:bodyPr wrap="square">
            <a:spAutoFit/>
          </a:bodyPr>
          <a:lstStyle/>
          <a:p>
            <a:pPr algn="l"/>
            <a:r>
              <a:rPr lang="zh-CN" altLang="en-US" sz="2800" b="1" dirty="0" smtClean="0">
                <a:solidFill>
                  <a:schemeClr val="bg1">
                    <a:lumMod val="50000"/>
                  </a:schemeClr>
                </a:solidFill>
                <a:latin typeface="微软雅黑" panose="020B0503020204020204" pitchFamily="34" charset="-122"/>
                <a:ea typeface="微软雅黑" panose="020B0503020204020204" pitchFamily="34" charset="-122"/>
              </a:rPr>
              <a:t>下载</a:t>
            </a:r>
            <a:r>
              <a:rPr lang="en-US" altLang="zh-CN" sz="2800" b="1" dirty="0" err="1" smtClean="0">
                <a:solidFill>
                  <a:schemeClr val="bg1">
                    <a:lumMod val="50000"/>
                  </a:schemeClr>
                </a:solidFill>
                <a:latin typeface="微软雅黑" panose="020B0503020204020204" pitchFamily="34" charset="-122"/>
                <a:ea typeface="微软雅黑" panose="020B0503020204020204" pitchFamily="34" charset="-122"/>
              </a:rPr>
              <a:t>jdk</a:t>
            </a:r>
            <a:r>
              <a:rPr lang="zh-CN" altLang="en-US" sz="2800" b="1"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800" b="1" dirty="0" smtClean="0">
              <a:solidFill>
                <a:schemeClr val="bg1">
                  <a:lumMod val="50000"/>
                </a:schemeClr>
              </a:solidFill>
              <a:latin typeface="微软雅黑" panose="020B0503020204020204" pitchFamily="34" charset="-122"/>
              <a:ea typeface="微软雅黑" panose="020B0503020204020204" pitchFamily="34" charset="-122"/>
            </a:endParaRPr>
          </a:p>
          <a:p>
            <a:pPr algn="l"/>
            <a:endParaRPr lang="en-US" altLang="zh-CN" sz="1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635606" y="3275856"/>
            <a:ext cx="16345816" cy="461665"/>
          </a:xfrm>
          <a:prstGeom prst="rect">
            <a:avLst/>
          </a:prstGeom>
        </p:spPr>
        <p:txBody>
          <a:bodyPr wrap="square">
            <a:spAutoFit/>
          </a:bodyPr>
          <a:lstStyle/>
          <a:p>
            <a:pPr indent="266700" algn="l">
              <a:spcAft>
                <a:spcPts val="0"/>
              </a:spcAft>
            </a:pPr>
            <a:r>
              <a:rPr lang="zh-CN" altLang="zh-CN" sz="2400" kern="100" dirty="0">
                <a:latin typeface="Calibri" panose="020F0502020204030204" pitchFamily="34" charset="0"/>
                <a:ea typeface="微软雅黑" panose="020B0503020204020204" pitchFamily="34" charset="-122"/>
                <a:cs typeface="微软雅黑" panose="020B0503020204020204" pitchFamily="34" charset="-122"/>
              </a:rPr>
              <a:t>下载地址：</a:t>
            </a:r>
            <a:r>
              <a:rPr lang="en-US" altLang="zh-CN" sz="2400" u="sng" kern="100" dirty="0">
                <a:solidFill>
                  <a:srgbClr val="0070C0"/>
                </a:solidFill>
                <a:latin typeface="微软雅黑" panose="020B0503020204020204" pitchFamily="34" charset="-122"/>
                <a:ea typeface="宋体" panose="02010600030101010101" pitchFamily="2" charset="-122"/>
                <a:cs typeface="微软雅黑" panose="020B0503020204020204" pitchFamily="34" charset="-122"/>
                <a:hlinkClick r:id="rId3"/>
              </a:rPr>
              <a:t>https://www.oracle.com/technetwork/java/javase/downloads/index.html</a:t>
            </a:r>
            <a:endParaRPr lang="zh-CN" altLang="zh-CN" sz="2400"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02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130" y="4006969"/>
            <a:ext cx="9961756" cy="429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976558"/>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64" y="407730"/>
            <a:ext cx="4809906"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Step1.java </a:t>
            </a:r>
            <a:r>
              <a:rPr lang="en-US" altLang="zh-CN" sz="4000" b="1" dirty="0" err="1">
                <a:solidFill>
                  <a:schemeClr val="bg1">
                    <a:lumMod val="50000"/>
                  </a:schemeClr>
                </a:solidFill>
                <a:latin typeface="微软雅黑" panose="020B0503020204020204" pitchFamily="34" charset="-122"/>
                <a:ea typeface="微软雅黑" panose="020B0503020204020204" pitchFamily="34" charset="-122"/>
              </a:rPr>
              <a:t>jdk</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15626" y="2267744"/>
            <a:ext cx="7992888" cy="738664"/>
          </a:xfrm>
          <a:prstGeom prst="rect">
            <a:avLst/>
          </a:prstGeom>
        </p:spPr>
        <p:txBody>
          <a:bodyPr wrap="square">
            <a:spAutoFit/>
          </a:bodyPr>
          <a:lstStyle/>
          <a:p>
            <a:pPr algn="l"/>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安装</a:t>
            </a:r>
            <a:r>
              <a:rPr lang="en-US" altLang="zh-CN" sz="2400" b="1" dirty="0" err="1" smtClean="0">
                <a:solidFill>
                  <a:schemeClr val="bg1">
                    <a:lumMod val="50000"/>
                  </a:schemeClr>
                </a:solidFill>
                <a:latin typeface="微软雅黑" panose="020B0503020204020204" pitchFamily="34" charset="-122"/>
                <a:ea typeface="微软雅黑" panose="020B0503020204020204" pitchFamily="34" charset="-122"/>
              </a:rPr>
              <a:t>jdk</a:t>
            </a:r>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400" b="1" dirty="0" smtClean="0">
              <a:solidFill>
                <a:schemeClr val="bg1">
                  <a:lumMod val="50000"/>
                </a:schemeClr>
              </a:solidFill>
              <a:latin typeface="微软雅黑" panose="020B0503020204020204" pitchFamily="34" charset="-122"/>
              <a:ea typeface="微软雅黑" panose="020B0503020204020204" pitchFamily="34" charset="-122"/>
            </a:endParaRPr>
          </a:p>
          <a:p>
            <a:pPr algn="l"/>
            <a:endParaRPr lang="en-US" altLang="zh-CN" sz="1800" dirty="0" smtClean="0">
              <a:solidFill>
                <a:schemeClr val="bg1">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1231798" y="4860032"/>
            <a:ext cx="12724870" cy="572399"/>
          </a:xfrm>
          <a:prstGeom prst="rect">
            <a:avLst/>
          </a:prstGeom>
        </p:spPr>
      </p:pic>
      <p:sp>
        <p:nvSpPr>
          <p:cNvPr id="4" name="矩形 3"/>
          <p:cNvSpPr/>
          <p:nvPr/>
        </p:nvSpPr>
        <p:spPr>
          <a:xfrm>
            <a:off x="1149517" y="3327539"/>
            <a:ext cx="12889432" cy="830997"/>
          </a:xfrm>
          <a:prstGeom prst="rect">
            <a:avLst/>
          </a:prstGeom>
        </p:spPr>
        <p:txBody>
          <a:bodyPr wrap="square">
            <a:spAutoFit/>
          </a:bodyPr>
          <a:lstStyle/>
          <a:p>
            <a:pPr indent="266700" algn="l">
              <a:spcAft>
                <a:spcPts val="0"/>
              </a:spcAft>
            </a:pPr>
            <a:r>
              <a:rPr lang="zh-CN" altLang="zh-CN" sz="2400" kern="100" dirty="0">
                <a:latin typeface="Calibri" panose="020F0502020204030204" pitchFamily="34" charset="0"/>
                <a:ea typeface="微软雅黑" panose="020B0503020204020204" pitchFamily="34" charset="-122"/>
                <a:cs typeface="微软雅黑" panose="020B0503020204020204" pitchFamily="34" charset="-122"/>
              </a:rPr>
              <a:t>将下载的压缩包解压，双击打开，然后一直按下一步直至结束即可完成安装。</a:t>
            </a:r>
            <a:r>
              <a:rPr lang="zh-CN" altLang="zh-CN" sz="2400" kern="100" dirty="0">
                <a:solidFill>
                  <a:srgbClr val="FF0000"/>
                </a:solidFill>
                <a:latin typeface="Calibri" panose="020F0502020204030204" pitchFamily="34" charset="0"/>
                <a:ea typeface="微软雅黑" panose="020B0503020204020204" pitchFamily="34" charset="-122"/>
                <a:cs typeface="微软雅黑" panose="020B0503020204020204" pitchFamily="34" charset="-122"/>
              </a:rPr>
              <a:t>在安装的过程中不要更改默认安装路径（会安装在</a:t>
            </a:r>
            <a:r>
              <a:rPr lang="en-US" altLang="zh-CN" sz="2400" kern="100" dirty="0">
                <a:solidFill>
                  <a:srgbClr val="FF0000"/>
                </a:solidFill>
                <a:latin typeface="Calibri" panose="020F0502020204030204" pitchFamily="34" charset="0"/>
                <a:ea typeface="微软雅黑" panose="020B0503020204020204" pitchFamily="34" charset="-122"/>
                <a:cs typeface="微软雅黑" panose="020B0503020204020204" pitchFamily="34" charset="-122"/>
              </a:rPr>
              <a:t>C</a:t>
            </a:r>
            <a:r>
              <a:rPr lang="zh-CN" altLang="zh-CN" sz="2400" kern="100" dirty="0">
                <a:solidFill>
                  <a:srgbClr val="FF0000"/>
                </a:solidFill>
                <a:latin typeface="Calibri" panose="020F0502020204030204" pitchFamily="34" charset="0"/>
                <a:ea typeface="微软雅黑" panose="020B0503020204020204" pitchFamily="34" charset="-122"/>
                <a:cs typeface="微软雅黑" panose="020B0503020204020204" pitchFamily="34" charset="-122"/>
              </a:rPr>
              <a:t>盘，不要更改默认安装路径，否则</a:t>
            </a:r>
            <a:r>
              <a:rPr lang="en-US" altLang="zh-CN" sz="2400" kern="100" dirty="0">
                <a:solidFill>
                  <a:srgbClr val="FF0000"/>
                </a:solidFill>
                <a:latin typeface="Calibri" panose="020F0502020204030204" pitchFamily="34" charset="0"/>
                <a:ea typeface="微软雅黑" panose="020B0503020204020204" pitchFamily="34" charset="-122"/>
                <a:cs typeface="微软雅黑" panose="020B0503020204020204" pitchFamily="34" charset="-122"/>
              </a:rPr>
              <a:t>java</a:t>
            </a:r>
            <a:r>
              <a:rPr lang="zh-CN" altLang="zh-CN" sz="2400" kern="100" dirty="0">
                <a:solidFill>
                  <a:srgbClr val="FF0000"/>
                </a:solidFill>
                <a:latin typeface="Calibri" panose="020F0502020204030204" pitchFamily="34" charset="0"/>
                <a:ea typeface="微软雅黑" panose="020B0503020204020204" pitchFamily="34" charset="-122"/>
                <a:cs typeface="微软雅黑" panose="020B0503020204020204" pitchFamily="34" charset="-122"/>
              </a:rPr>
              <a:t>功能可能不正常）</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01277079"/>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64" y="407730"/>
            <a:ext cx="4809906"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Step1.java </a:t>
            </a:r>
            <a:r>
              <a:rPr lang="en-US" altLang="zh-CN" sz="4000" b="1" dirty="0" err="1">
                <a:solidFill>
                  <a:schemeClr val="bg1">
                    <a:lumMod val="50000"/>
                  </a:schemeClr>
                </a:solidFill>
                <a:latin typeface="微软雅黑" panose="020B0503020204020204" pitchFamily="34" charset="-122"/>
                <a:ea typeface="微软雅黑" panose="020B0503020204020204" pitchFamily="34" charset="-122"/>
              </a:rPr>
              <a:t>jdk</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15626" y="2267744"/>
            <a:ext cx="7992888" cy="738664"/>
          </a:xfrm>
          <a:prstGeom prst="rect">
            <a:avLst/>
          </a:prstGeom>
        </p:spPr>
        <p:txBody>
          <a:bodyPr wrap="square">
            <a:spAutoFit/>
          </a:bodyPr>
          <a:lstStyle/>
          <a:p>
            <a:pPr algn="l"/>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配置环境变量：</a:t>
            </a:r>
            <a:endParaRPr lang="en-US" altLang="zh-CN" sz="2400" b="1" dirty="0" smtClean="0">
              <a:solidFill>
                <a:schemeClr val="bg1">
                  <a:lumMod val="50000"/>
                </a:schemeClr>
              </a:solidFill>
              <a:latin typeface="微软雅黑" panose="020B0503020204020204" pitchFamily="34" charset="-122"/>
              <a:ea typeface="微软雅黑" panose="020B0503020204020204" pitchFamily="34" charset="-122"/>
            </a:endParaRPr>
          </a:p>
          <a:p>
            <a:pPr algn="l"/>
            <a:endParaRPr lang="en-US" altLang="zh-CN" sz="1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95451" y="3347863"/>
            <a:ext cx="12889431" cy="461665"/>
          </a:xfrm>
          <a:prstGeom prst="rect">
            <a:avLst/>
          </a:prstGeom>
        </p:spPr>
        <p:txBody>
          <a:bodyPr wrap="square">
            <a:spAutoFit/>
          </a:bodyPr>
          <a:lstStyle/>
          <a:p>
            <a:pPr algn="l"/>
            <a:r>
              <a:rPr lang="en-US" altLang="zh-CN" sz="2400" kern="100" dirty="0" smtClean="0">
                <a:ea typeface="微软雅黑" panose="020B0503020204020204" pitchFamily="34" charset="-122"/>
                <a:cs typeface="微软雅黑" panose="020B0503020204020204" pitchFamily="34" charset="-122"/>
              </a:rPr>
              <a:t>      </a:t>
            </a:r>
            <a:r>
              <a:rPr lang="zh-CN" altLang="en-US" sz="2400" kern="100" dirty="0" smtClean="0">
                <a:ea typeface="微软雅黑" panose="020B0503020204020204" pitchFamily="34" charset="-122"/>
                <a:cs typeface="微软雅黑" panose="020B0503020204020204" pitchFamily="34" charset="-122"/>
              </a:rPr>
              <a:t>（</a:t>
            </a:r>
            <a:r>
              <a:rPr lang="en-US" altLang="zh-CN" sz="2400" kern="100" dirty="0" smtClean="0">
                <a:ea typeface="微软雅黑" panose="020B0503020204020204" pitchFamily="34" charset="-122"/>
                <a:cs typeface="微软雅黑" panose="020B0503020204020204" pitchFamily="34" charset="-122"/>
              </a:rPr>
              <a:t>1</a:t>
            </a:r>
            <a:r>
              <a:rPr lang="zh-CN" altLang="en-US" sz="2400" kern="100" dirty="0" smtClean="0">
                <a:ea typeface="微软雅黑" panose="020B0503020204020204" pitchFamily="34" charset="-122"/>
                <a:cs typeface="微软雅黑" panose="020B0503020204020204" pitchFamily="34" charset="-122"/>
              </a:rPr>
              <a:t>）</a:t>
            </a:r>
            <a:r>
              <a:rPr lang="zh-CN" altLang="zh-CN" sz="2400" kern="100" dirty="0" smtClean="0">
                <a:ea typeface="微软雅黑" panose="020B0503020204020204" pitchFamily="34" charset="-122"/>
                <a:cs typeface="微软雅黑" panose="020B0503020204020204" pitchFamily="34" charset="-122"/>
              </a:rPr>
              <a:t>单击</a:t>
            </a:r>
            <a:r>
              <a:rPr lang="en-US" altLang="zh-CN" sz="2400" kern="100" dirty="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计算机</a:t>
            </a:r>
            <a:r>
              <a:rPr lang="en-US" altLang="zh-CN" sz="2400" kern="100" dirty="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属性</a:t>
            </a:r>
            <a:r>
              <a:rPr lang="en-US" altLang="zh-CN" sz="2400" kern="100" dirty="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高级系统设置</a:t>
            </a:r>
            <a:r>
              <a:rPr lang="en-US" altLang="zh-CN" sz="2400" kern="100" dirty="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，单击</a:t>
            </a:r>
            <a:r>
              <a:rPr lang="en-US" altLang="zh-CN" sz="2400" kern="100" dirty="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环境变量</a:t>
            </a:r>
            <a:r>
              <a:rPr lang="en-US" altLang="zh-CN" sz="2400" kern="100" dirty="0">
                <a:ea typeface="微软雅黑" panose="020B0503020204020204" pitchFamily="34" charset="-122"/>
                <a:cs typeface="微软雅黑" panose="020B0503020204020204" pitchFamily="34" charset="-122"/>
              </a:rPr>
              <a:t>”</a:t>
            </a:r>
            <a:r>
              <a:rPr lang="zh-CN" altLang="zh-CN" sz="2400" kern="100" dirty="0" smtClean="0">
                <a:ea typeface="微软雅黑" panose="020B0503020204020204" pitchFamily="34" charset="-122"/>
                <a:cs typeface="微软雅黑" panose="020B0503020204020204" pitchFamily="34" charset="-122"/>
              </a:rPr>
              <a:t>。</a:t>
            </a:r>
            <a:endParaRPr lang="zh-CN" altLang="en-US" sz="2400" dirty="0"/>
          </a:p>
        </p:txBody>
      </p:sp>
      <p:pic>
        <p:nvPicPr>
          <p:cNvPr id="2050" name="Picture 2" descr="50aa00df-6bb9-471c-81a7-363845b6f2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000" y="4182494"/>
            <a:ext cx="4308139" cy="448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407757"/>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2658000" y="4182494"/>
            <a:ext cx="4468500" cy="4596504"/>
          </a:xfrm>
          <a:prstGeom prst="rect">
            <a:avLst/>
          </a:prstGeom>
        </p:spPr>
      </p:pic>
      <p:sp>
        <p:nvSpPr>
          <p:cNvPr id="21" name="矩形 20"/>
          <p:cNvSpPr/>
          <p:nvPr/>
        </p:nvSpPr>
        <p:spPr>
          <a:xfrm>
            <a:off x="2164" y="407730"/>
            <a:ext cx="4809906"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Step1.java </a:t>
            </a:r>
            <a:r>
              <a:rPr lang="en-US" altLang="zh-CN" sz="4000" b="1" dirty="0" err="1">
                <a:solidFill>
                  <a:schemeClr val="bg1">
                    <a:lumMod val="50000"/>
                  </a:schemeClr>
                </a:solidFill>
                <a:latin typeface="微软雅黑" panose="020B0503020204020204" pitchFamily="34" charset="-122"/>
                <a:ea typeface="微软雅黑" panose="020B0503020204020204" pitchFamily="34" charset="-122"/>
              </a:rPr>
              <a:t>jdk</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15626" y="2267744"/>
            <a:ext cx="7992888" cy="738664"/>
          </a:xfrm>
          <a:prstGeom prst="rect">
            <a:avLst/>
          </a:prstGeom>
        </p:spPr>
        <p:txBody>
          <a:bodyPr wrap="square">
            <a:spAutoFit/>
          </a:bodyPr>
          <a:lstStyle/>
          <a:p>
            <a:pPr algn="l"/>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配置环境变量：</a:t>
            </a:r>
            <a:endParaRPr lang="en-US" altLang="zh-CN" sz="2400" b="1" dirty="0" smtClean="0">
              <a:solidFill>
                <a:schemeClr val="bg1">
                  <a:lumMod val="50000"/>
                </a:schemeClr>
              </a:solidFill>
              <a:latin typeface="微软雅黑" panose="020B0503020204020204" pitchFamily="34" charset="-122"/>
              <a:ea typeface="微软雅黑" panose="020B0503020204020204" pitchFamily="34" charset="-122"/>
            </a:endParaRPr>
          </a:p>
          <a:p>
            <a:pPr algn="l"/>
            <a:endParaRPr lang="en-US" altLang="zh-CN" sz="1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604053" y="3385286"/>
            <a:ext cx="8416032" cy="461665"/>
          </a:xfrm>
          <a:prstGeom prst="rect">
            <a:avLst/>
          </a:prstGeom>
        </p:spPr>
        <p:txBody>
          <a:bodyPr wrap="square">
            <a:spAutoFit/>
          </a:bodyPr>
          <a:lstStyle/>
          <a:p>
            <a:pPr algn="l"/>
            <a:r>
              <a:rPr lang="zh-CN" altLang="en-US" sz="2400" kern="100" dirty="0" smtClean="0">
                <a:ea typeface="微软雅黑" panose="020B0503020204020204" pitchFamily="34" charset="-122"/>
                <a:cs typeface="微软雅黑" panose="020B0503020204020204" pitchFamily="34" charset="-122"/>
              </a:rPr>
              <a:t>（</a:t>
            </a:r>
            <a:r>
              <a:rPr lang="en-US" altLang="zh-CN" sz="2400" kern="100" dirty="0" smtClean="0">
                <a:ea typeface="微软雅黑" panose="020B0503020204020204" pitchFamily="34" charset="-122"/>
                <a:cs typeface="微软雅黑" panose="020B0503020204020204" pitchFamily="34" charset="-122"/>
              </a:rPr>
              <a:t>2</a:t>
            </a:r>
            <a:r>
              <a:rPr lang="zh-CN" altLang="en-US" sz="2400" kern="100" dirty="0" smtClean="0">
                <a:ea typeface="微软雅黑" panose="020B0503020204020204" pitchFamily="34" charset="-122"/>
                <a:cs typeface="微软雅黑" panose="020B0503020204020204" pitchFamily="34" charset="-122"/>
              </a:rPr>
              <a:t>）</a:t>
            </a:r>
            <a:r>
              <a:rPr lang="zh-CN" altLang="zh-CN" sz="2400" kern="100" dirty="0" smtClean="0">
                <a:ea typeface="微软雅黑" panose="020B0503020204020204" pitchFamily="34" charset="-122"/>
                <a:cs typeface="微软雅黑" panose="020B0503020204020204" pitchFamily="34" charset="-122"/>
              </a:rPr>
              <a:t>在</a:t>
            </a:r>
            <a:r>
              <a:rPr lang="en-US" altLang="zh-CN" sz="2400" kern="100" dirty="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系统变量</a:t>
            </a:r>
            <a:r>
              <a:rPr lang="en-US" altLang="zh-CN" sz="2400" kern="100" dirty="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栏下单击</a:t>
            </a:r>
            <a:r>
              <a:rPr lang="en-US" altLang="zh-CN" sz="2400" kern="100" dirty="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新建</a:t>
            </a:r>
            <a:r>
              <a:rPr lang="en-US" altLang="zh-CN" sz="2400" kern="100" dirty="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，创建新的系统环境变量。</a:t>
            </a:r>
            <a:endParaRPr lang="zh-CN" altLang="en-US" sz="2400" dirty="0"/>
          </a:p>
        </p:txBody>
      </p:sp>
    </p:spTree>
    <p:extLst>
      <p:ext uri="{BB962C8B-B14F-4D97-AF65-F5344CB8AC3E}">
        <p14:creationId xmlns:p14="http://schemas.microsoft.com/office/powerpoint/2010/main" val="3928448934"/>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64" y="407730"/>
            <a:ext cx="4809906"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Step1.java </a:t>
            </a:r>
            <a:r>
              <a:rPr lang="en-US" altLang="zh-CN" sz="4000" b="1" dirty="0" err="1">
                <a:solidFill>
                  <a:schemeClr val="bg1">
                    <a:lumMod val="50000"/>
                  </a:schemeClr>
                </a:solidFill>
                <a:latin typeface="微软雅黑" panose="020B0503020204020204" pitchFamily="34" charset="-122"/>
                <a:ea typeface="微软雅黑" panose="020B0503020204020204" pitchFamily="34" charset="-122"/>
              </a:rPr>
              <a:t>jdk</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15626" y="2267744"/>
            <a:ext cx="7992888" cy="738664"/>
          </a:xfrm>
          <a:prstGeom prst="rect">
            <a:avLst/>
          </a:prstGeom>
        </p:spPr>
        <p:txBody>
          <a:bodyPr wrap="square">
            <a:spAutoFit/>
          </a:bodyPr>
          <a:lstStyle/>
          <a:p>
            <a:pPr algn="l"/>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配置环境变量：</a:t>
            </a:r>
            <a:endParaRPr lang="en-US" altLang="zh-CN" sz="2400" b="1" dirty="0" smtClean="0">
              <a:solidFill>
                <a:schemeClr val="bg1">
                  <a:lumMod val="50000"/>
                </a:schemeClr>
              </a:solidFill>
              <a:latin typeface="微软雅黑" panose="020B0503020204020204" pitchFamily="34" charset="-122"/>
              <a:ea typeface="微软雅黑" panose="020B0503020204020204" pitchFamily="34" charset="-122"/>
            </a:endParaRPr>
          </a:p>
          <a:p>
            <a:pPr algn="l"/>
            <a:endParaRPr lang="en-US" altLang="zh-CN" sz="1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639962" y="3363618"/>
            <a:ext cx="13393488" cy="830997"/>
          </a:xfrm>
          <a:prstGeom prst="rect">
            <a:avLst/>
          </a:prstGeom>
        </p:spPr>
        <p:txBody>
          <a:bodyPr wrap="square">
            <a:spAutoFit/>
          </a:bodyPr>
          <a:lstStyle/>
          <a:p>
            <a:pPr algn="l"/>
            <a:r>
              <a:rPr lang="zh-CN" altLang="en-US" sz="2400" kern="100" dirty="0" smtClean="0">
                <a:ea typeface="微软雅黑" panose="020B0503020204020204" pitchFamily="34" charset="-122"/>
                <a:cs typeface="微软雅黑" panose="020B0503020204020204" pitchFamily="34" charset="-122"/>
              </a:rPr>
              <a:t>（</a:t>
            </a:r>
            <a:r>
              <a:rPr lang="en-US" altLang="zh-CN" sz="2400" kern="100" dirty="0" smtClean="0">
                <a:ea typeface="微软雅黑" panose="020B0503020204020204" pitchFamily="34" charset="-122"/>
                <a:cs typeface="微软雅黑" panose="020B0503020204020204" pitchFamily="34" charset="-122"/>
              </a:rPr>
              <a:t>3-1</a:t>
            </a:r>
            <a:r>
              <a:rPr lang="zh-CN" altLang="en-US" sz="2400" kern="100" dirty="0" smtClean="0">
                <a:ea typeface="微软雅黑" panose="020B0503020204020204" pitchFamily="34" charset="-122"/>
                <a:cs typeface="微软雅黑" panose="020B0503020204020204" pitchFamily="34" charset="-122"/>
              </a:rPr>
              <a:t>）</a:t>
            </a:r>
            <a:r>
              <a:rPr lang="zh-CN" altLang="zh-CN" sz="2400" kern="100" dirty="0" smtClean="0">
                <a:ea typeface="微软雅黑" panose="020B0503020204020204" pitchFamily="34" charset="-122"/>
                <a:cs typeface="微软雅黑" panose="020B0503020204020204" pitchFamily="34" charset="-122"/>
              </a:rPr>
              <a:t>新建</a:t>
            </a:r>
            <a:r>
              <a:rPr lang="en-US" altLang="zh-CN" sz="2400" kern="100" dirty="0">
                <a:ea typeface="微软雅黑" panose="020B0503020204020204" pitchFamily="34" charset="-122"/>
                <a:cs typeface="微软雅黑" panose="020B0503020204020204" pitchFamily="34" charset="-122"/>
              </a:rPr>
              <a:t>-&gt;</a:t>
            </a:r>
            <a:r>
              <a:rPr lang="zh-CN" altLang="zh-CN" sz="2400" kern="100" dirty="0">
                <a:ea typeface="微软雅黑" panose="020B0503020204020204" pitchFamily="34" charset="-122"/>
                <a:cs typeface="微软雅黑" panose="020B0503020204020204" pitchFamily="34" charset="-122"/>
              </a:rPr>
              <a:t>变量</a:t>
            </a:r>
            <a:r>
              <a:rPr lang="zh-CN" altLang="zh-CN" sz="2400" kern="100" dirty="0" smtClean="0">
                <a:ea typeface="微软雅黑" panose="020B0503020204020204" pitchFamily="34" charset="-122"/>
                <a:cs typeface="微软雅黑" panose="020B0503020204020204" pitchFamily="34" charset="-122"/>
              </a:rPr>
              <a:t>名</a:t>
            </a:r>
            <a:r>
              <a:rPr lang="en-US" altLang="zh-CN" sz="2400" b="1" kern="100" dirty="0" smtClean="0">
                <a:ea typeface="微软雅黑" panose="020B0503020204020204" pitchFamily="34" charset="-122"/>
                <a:cs typeface="微软雅黑" panose="020B0503020204020204" pitchFamily="34" charset="-122"/>
              </a:rPr>
              <a:t>“</a:t>
            </a:r>
            <a:r>
              <a:rPr lang="en-US" altLang="zh-CN" sz="2400" b="1" kern="100" dirty="0" smtClean="0">
                <a:solidFill>
                  <a:srgbClr val="FF0000"/>
                </a:solidFill>
                <a:ea typeface="微软雅黑" panose="020B0503020204020204" pitchFamily="34" charset="-122"/>
                <a:cs typeface="微软雅黑" panose="020B0503020204020204" pitchFamily="34" charset="-122"/>
              </a:rPr>
              <a:t>JAVA_HOME</a:t>
            </a:r>
            <a:r>
              <a:rPr lang="en-US" altLang="zh-CN" sz="2400" b="1" kern="100" dirty="0" smtClean="0">
                <a:ea typeface="微软雅黑" panose="020B0503020204020204" pitchFamily="34" charset="-122"/>
                <a:cs typeface="微软雅黑" panose="020B0503020204020204" pitchFamily="34" charset="-122"/>
              </a:rPr>
              <a:t>”</a:t>
            </a:r>
            <a:r>
              <a:rPr lang="zh-CN" altLang="zh-CN" sz="2400" kern="100" dirty="0" smtClean="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变量</a:t>
            </a:r>
            <a:r>
              <a:rPr lang="zh-CN" altLang="zh-CN" sz="2400" kern="100" dirty="0" smtClean="0">
                <a:ea typeface="微软雅黑" panose="020B0503020204020204" pitchFamily="34" charset="-122"/>
                <a:cs typeface="微软雅黑" panose="020B0503020204020204" pitchFamily="34" charset="-122"/>
              </a:rPr>
              <a:t>值</a:t>
            </a:r>
            <a:r>
              <a:rPr lang="en-US" altLang="zh-CN" sz="2400" b="1" kern="100" dirty="0" smtClean="0">
                <a:ea typeface="微软雅黑" panose="020B0503020204020204" pitchFamily="34" charset="-122"/>
                <a:cs typeface="微软雅黑" panose="020B0503020204020204" pitchFamily="34" charset="-122"/>
              </a:rPr>
              <a:t>“</a:t>
            </a:r>
            <a:r>
              <a:rPr lang="en-US" altLang="zh-CN" sz="2400" b="1" kern="100" dirty="0" smtClean="0">
                <a:solidFill>
                  <a:srgbClr val="FF0000"/>
                </a:solidFill>
                <a:ea typeface="微软雅黑" panose="020B0503020204020204" pitchFamily="34" charset="-122"/>
                <a:cs typeface="微软雅黑" panose="020B0503020204020204" pitchFamily="34" charset="-122"/>
              </a:rPr>
              <a:t>C</a:t>
            </a:r>
            <a:r>
              <a:rPr lang="en-US" altLang="zh-CN" sz="2400" b="1" kern="100" dirty="0">
                <a:solidFill>
                  <a:srgbClr val="FF0000"/>
                </a:solidFill>
                <a:ea typeface="微软雅黑" panose="020B0503020204020204" pitchFamily="34" charset="-122"/>
                <a:cs typeface="微软雅黑" panose="020B0503020204020204" pitchFamily="34" charset="-122"/>
              </a:rPr>
              <a:t>:\Program </a:t>
            </a:r>
            <a:r>
              <a:rPr lang="en-US" altLang="zh-CN" sz="2400" b="1" kern="100" dirty="0" smtClean="0">
                <a:solidFill>
                  <a:srgbClr val="FF0000"/>
                </a:solidFill>
                <a:ea typeface="微软雅黑" panose="020B0503020204020204" pitchFamily="34" charset="-122"/>
                <a:cs typeface="微软雅黑" panose="020B0503020204020204" pitchFamily="34" charset="-122"/>
              </a:rPr>
              <a:t>Files\Java\jdk-10.0.2</a:t>
            </a:r>
            <a:r>
              <a:rPr lang="en-US" altLang="zh-CN" sz="2400" b="1" kern="100" dirty="0" smtClean="0">
                <a:ea typeface="微软雅黑" panose="020B0503020204020204" pitchFamily="34" charset="-122"/>
                <a:cs typeface="微软雅黑" panose="020B0503020204020204" pitchFamily="34" charset="-122"/>
              </a:rPr>
              <a:t>”</a:t>
            </a:r>
            <a:r>
              <a:rPr lang="zh-CN" altLang="zh-CN" sz="2400" kern="100" dirty="0" smtClean="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根据安装的</a:t>
            </a:r>
            <a:r>
              <a:rPr lang="zh-CN" altLang="zh-CN" sz="2400" kern="100" dirty="0" smtClean="0">
                <a:ea typeface="微软雅黑" panose="020B0503020204020204" pitchFamily="34" charset="-122"/>
                <a:cs typeface="微软雅黑" panose="020B0503020204020204" pitchFamily="34" charset="-122"/>
              </a:rPr>
              <a:t>版本</a:t>
            </a:r>
            <a:r>
              <a:rPr lang="zh-CN" altLang="en-US" sz="2400" kern="100" dirty="0" smtClean="0">
                <a:ea typeface="微软雅黑" panose="020B0503020204020204" pitchFamily="34" charset="-122"/>
                <a:cs typeface="微软雅黑" panose="020B0503020204020204" pitchFamily="34" charset="-122"/>
              </a:rPr>
              <a:t>和安装路径</a:t>
            </a:r>
            <a:r>
              <a:rPr lang="zh-CN" altLang="zh-CN" sz="2400" kern="100" dirty="0" smtClean="0">
                <a:ea typeface="微软雅黑" panose="020B0503020204020204" pitchFamily="34" charset="-122"/>
                <a:cs typeface="微软雅黑" panose="020B0503020204020204" pitchFamily="34" charset="-122"/>
              </a:rPr>
              <a:t>填写</a:t>
            </a:r>
            <a:r>
              <a:rPr lang="zh-CN" altLang="en-US" sz="2400" kern="100" dirty="0" smtClean="0">
                <a:ea typeface="微软雅黑" panose="020B0503020204020204" pitchFamily="34" charset="-122"/>
                <a:cs typeface="微软雅黑" panose="020B0503020204020204" pitchFamily="34" charset="-122"/>
              </a:rPr>
              <a:t>变量值</a:t>
            </a:r>
            <a:r>
              <a:rPr lang="zh-CN" altLang="zh-CN" sz="2400" kern="100" dirty="0" smtClean="0">
                <a:ea typeface="微软雅黑" panose="020B0503020204020204" pitchFamily="34" charset="-122"/>
                <a:cs typeface="微软雅黑" panose="020B0503020204020204" pitchFamily="34" charset="-122"/>
              </a:rPr>
              <a:t>）</a:t>
            </a:r>
            <a:endParaRPr lang="zh-CN" altLang="en-US" sz="2400" dirty="0"/>
          </a:p>
        </p:txBody>
      </p:sp>
      <p:pic>
        <p:nvPicPr>
          <p:cNvPr id="3" name="图片 2"/>
          <p:cNvPicPr>
            <a:picLocks noChangeAspect="1"/>
          </p:cNvPicPr>
          <p:nvPr/>
        </p:nvPicPr>
        <p:blipFill>
          <a:blip r:embed="rId3"/>
          <a:stretch>
            <a:fillRect/>
          </a:stretch>
        </p:blipFill>
        <p:spPr>
          <a:xfrm>
            <a:off x="2584178" y="4932040"/>
            <a:ext cx="8081814" cy="3149360"/>
          </a:xfrm>
          <a:prstGeom prst="rect">
            <a:avLst/>
          </a:prstGeom>
        </p:spPr>
      </p:pic>
    </p:spTree>
    <p:extLst>
      <p:ext uri="{BB962C8B-B14F-4D97-AF65-F5344CB8AC3E}">
        <p14:creationId xmlns:p14="http://schemas.microsoft.com/office/powerpoint/2010/main" val="3862228933"/>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800202" y="4741788"/>
            <a:ext cx="8131833" cy="3238753"/>
          </a:xfrm>
          <a:prstGeom prst="rect">
            <a:avLst/>
          </a:prstGeom>
        </p:spPr>
      </p:pic>
      <p:sp>
        <p:nvSpPr>
          <p:cNvPr id="21" name="矩形 20"/>
          <p:cNvSpPr/>
          <p:nvPr/>
        </p:nvSpPr>
        <p:spPr>
          <a:xfrm>
            <a:off x="2164" y="407730"/>
            <a:ext cx="4809906"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Step1.java </a:t>
            </a:r>
            <a:r>
              <a:rPr lang="en-US" altLang="zh-CN" sz="4000" b="1" dirty="0" err="1">
                <a:solidFill>
                  <a:schemeClr val="bg1">
                    <a:lumMod val="50000"/>
                  </a:schemeClr>
                </a:solidFill>
                <a:latin typeface="微软雅黑" panose="020B0503020204020204" pitchFamily="34" charset="-122"/>
                <a:ea typeface="微软雅黑" panose="020B0503020204020204" pitchFamily="34" charset="-122"/>
              </a:rPr>
              <a:t>jdk</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15626" y="2267744"/>
            <a:ext cx="7992888" cy="738664"/>
          </a:xfrm>
          <a:prstGeom prst="rect">
            <a:avLst/>
          </a:prstGeom>
        </p:spPr>
        <p:txBody>
          <a:bodyPr wrap="square">
            <a:spAutoFit/>
          </a:bodyPr>
          <a:lstStyle/>
          <a:p>
            <a:pPr algn="l"/>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配置环境变量：</a:t>
            </a:r>
            <a:endParaRPr lang="en-US" altLang="zh-CN" sz="2400" b="1" dirty="0" smtClean="0">
              <a:solidFill>
                <a:schemeClr val="bg1">
                  <a:lumMod val="50000"/>
                </a:schemeClr>
              </a:solidFill>
              <a:latin typeface="微软雅黑" panose="020B0503020204020204" pitchFamily="34" charset="-122"/>
              <a:ea typeface="微软雅黑" panose="020B0503020204020204" pitchFamily="34" charset="-122"/>
            </a:endParaRPr>
          </a:p>
          <a:p>
            <a:pPr algn="l"/>
            <a:endParaRPr lang="en-US" altLang="zh-CN" sz="1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563598" y="3643265"/>
            <a:ext cx="16489832" cy="461665"/>
          </a:xfrm>
          <a:prstGeom prst="rect">
            <a:avLst/>
          </a:prstGeom>
        </p:spPr>
        <p:txBody>
          <a:bodyPr wrap="square">
            <a:spAutoFit/>
          </a:bodyPr>
          <a:lstStyle/>
          <a:p>
            <a:pPr algn="l"/>
            <a:r>
              <a:rPr lang="zh-CN" altLang="en-US" sz="2400" kern="100" dirty="0">
                <a:ea typeface="微软雅黑" panose="020B0503020204020204" pitchFamily="34" charset="-122"/>
                <a:cs typeface="微软雅黑" panose="020B0503020204020204" pitchFamily="34" charset="-122"/>
              </a:rPr>
              <a:t>（</a:t>
            </a:r>
            <a:r>
              <a:rPr lang="en-US" altLang="zh-CN" sz="2400" kern="100" dirty="0">
                <a:ea typeface="微软雅黑" panose="020B0503020204020204" pitchFamily="34" charset="-122"/>
                <a:cs typeface="微软雅黑" panose="020B0503020204020204" pitchFamily="34" charset="-122"/>
              </a:rPr>
              <a:t>3-2</a:t>
            </a:r>
            <a:r>
              <a:rPr lang="zh-CN" altLang="en-US" sz="2400" kern="100" dirty="0">
                <a:ea typeface="微软雅黑" panose="020B0503020204020204" pitchFamily="34" charset="-122"/>
                <a:cs typeface="微软雅黑" panose="020B0503020204020204" pitchFamily="34" charset="-122"/>
              </a:rPr>
              <a:t>）</a:t>
            </a:r>
            <a:r>
              <a:rPr lang="zh-CN" altLang="zh-CN" sz="2400" kern="100" dirty="0" smtClean="0">
                <a:ea typeface="微软雅黑" panose="020B0503020204020204" pitchFamily="34" charset="-122"/>
                <a:cs typeface="微软雅黑" panose="020B0503020204020204" pitchFamily="34" charset="-122"/>
              </a:rPr>
              <a:t>编辑</a:t>
            </a:r>
            <a:r>
              <a:rPr lang="en-US" altLang="zh-CN" sz="2400" kern="100" dirty="0">
                <a:ea typeface="微软雅黑" panose="020B0503020204020204" pitchFamily="34" charset="-122"/>
                <a:cs typeface="微软雅黑" panose="020B0503020204020204" pitchFamily="34" charset="-122"/>
              </a:rPr>
              <a:t>-&gt;</a:t>
            </a:r>
            <a:r>
              <a:rPr lang="zh-CN" altLang="zh-CN" sz="2400" kern="100" dirty="0">
                <a:ea typeface="微软雅黑" panose="020B0503020204020204" pitchFamily="34" charset="-122"/>
                <a:cs typeface="微软雅黑" panose="020B0503020204020204" pitchFamily="34" charset="-122"/>
              </a:rPr>
              <a:t>变量</a:t>
            </a:r>
            <a:r>
              <a:rPr lang="zh-CN" altLang="zh-CN" sz="2400" kern="100" dirty="0" smtClean="0">
                <a:ea typeface="微软雅黑" panose="020B0503020204020204" pitchFamily="34" charset="-122"/>
                <a:cs typeface="微软雅黑" panose="020B0503020204020204" pitchFamily="34" charset="-122"/>
              </a:rPr>
              <a:t>名</a:t>
            </a:r>
            <a:r>
              <a:rPr lang="en-US" altLang="zh-CN" sz="2400" kern="100" dirty="0" smtClean="0">
                <a:ea typeface="微软雅黑" panose="020B0503020204020204" pitchFamily="34" charset="-122"/>
                <a:cs typeface="微软雅黑" panose="020B0503020204020204" pitchFamily="34" charset="-122"/>
              </a:rPr>
              <a:t>“</a:t>
            </a:r>
            <a:r>
              <a:rPr lang="en-US" altLang="zh-CN" sz="2400" b="1" kern="100" dirty="0" smtClean="0">
                <a:solidFill>
                  <a:srgbClr val="FF0000"/>
                </a:solidFill>
                <a:ea typeface="微软雅黑" panose="020B0503020204020204" pitchFamily="34" charset="-122"/>
                <a:cs typeface="微软雅黑" panose="020B0503020204020204" pitchFamily="34" charset="-122"/>
              </a:rPr>
              <a:t>Path</a:t>
            </a:r>
            <a:r>
              <a:rPr lang="en-US" altLang="zh-CN" sz="2400" b="1" kern="100" dirty="0" smtClean="0">
                <a:ea typeface="微软雅黑" panose="020B0503020204020204" pitchFamily="34" charset="-122"/>
                <a:cs typeface="微软雅黑" panose="020B0503020204020204" pitchFamily="34" charset="-122"/>
              </a:rPr>
              <a:t>”</a:t>
            </a:r>
            <a:r>
              <a:rPr lang="zh-CN" altLang="zh-CN" sz="2400" kern="100" dirty="0" smtClean="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在原变量值的最后面</a:t>
            </a:r>
            <a:r>
              <a:rPr lang="zh-CN" altLang="zh-CN" sz="2400" kern="100" dirty="0" smtClean="0">
                <a:ea typeface="微软雅黑" panose="020B0503020204020204" pitchFamily="34" charset="-122"/>
                <a:cs typeface="微软雅黑" panose="020B0503020204020204" pitchFamily="34" charset="-122"/>
              </a:rPr>
              <a:t>加上</a:t>
            </a:r>
            <a:r>
              <a:rPr lang="zh-CN" altLang="en-US" sz="2400" kern="100" dirty="0" smtClean="0">
                <a:ea typeface="微软雅黑" panose="020B0503020204020204" pitchFamily="34" charset="-122"/>
                <a:cs typeface="微软雅黑" panose="020B0503020204020204" pitchFamily="34" charset="-122"/>
              </a:rPr>
              <a:t>“</a:t>
            </a:r>
            <a:r>
              <a:rPr lang="en-US" altLang="zh-CN" sz="2400" b="1" kern="100" dirty="0">
                <a:solidFill>
                  <a:srgbClr val="FF0000"/>
                </a:solidFill>
                <a:ea typeface="微软雅黑" panose="020B0503020204020204" pitchFamily="34" charset="-122"/>
                <a:cs typeface="微软雅黑" panose="020B0503020204020204" pitchFamily="34" charset="-122"/>
              </a:rPr>
              <a:t>;%JAVA_HOME%\bin;%JAVA_HOME%\</a:t>
            </a:r>
            <a:r>
              <a:rPr lang="en-US" altLang="zh-CN" sz="2400" b="1" kern="100" dirty="0" err="1" smtClean="0">
                <a:solidFill>
                  <a:srgbClr val="FF0000"/>
                </a:solidFill>
                <a:ea typeface="微软雅黑" panose="020B0503020204020204" pitchFamily="34" charset="-122"/>
                <a:cs typeface="微软雅黑" panose="020B0503020204020204" pitchFamily="34" charset="-122"/>
              </a:rPr>
              <a:t>jre</a:t>
            </a:r>
            <a:r>
              <a:rPr lang="en-US" altLang="zh-CN" sz="2400" b="1" kern="100" dirty="0" smtClean="0">
                <a:solidFill>
                  <a:srgbClr val="FF0000"/>
                </a:solidFill>
                <a:ea typeface="微软雅黑" panose="020B0503020204020204" pitchFamily="34" charset="-122"/>
                <a:cs typeface="微软雅黑" panose="020B0503020204020204" pitchFamily="34" charset="-122"/>
              </a:rPr>
              <a:t>\bin</a:t>
            </a:r>
            <a:r>
              <a:rPr lang="zh-CN" altLang="en-US" sz="2400" kern="100" dirty="0" smtClean="0">
                <a:ea typeface="微软雅黑" panose="020B0503020204020204" pitchFamily="34" charset="-122"/>
                <a:cs typeface="微软雅黑" panose="020B0503020204020204" pitchFamily="34" charset="-122"/>
              </a:rPr>
              <a:t>”</a:t>
            </a:r>
            <a:endParaRPr lang="zh-CN" altLang="en-US" sz="2400" dirty="0"/>
          </a:p>
        </p:txBody>
      </p:sp>
    </p:spTree>
    <p:extLst>
      <p:ext uri="{BB962C8B-B14F-4D97-AF65-F5344CB8AC3E}">
        <p14:creationId xmlns:p14="http://schemas.microsoft.com/office/powerpoint/2010/main" val="3300124787"/>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814324" y="4823710"/>
            <a:ext cx="8103587" cy="3157845"/>
          </a:xfrm>
          <a:prstGeom prst="rect">
            <a:avLst/>
          </a:prstGeom>
        </p:spPr>
      </p:pic>
      <p:sp>
        <p:nvSpPr>
          <p:cNvPr id="21" name="矩形 20"/>
          <p:cNvSpPr/>
          <p:nvPr/>
        </p:nvSpPr>
        <p:spPr>
          <a:xfrm>
            <a:off x="2164" y="407730"/>
            <a:ext cx="4809906" cy="707886"/>
          </a:xfrm>
          <a:prstGeom prst="rect">
            <a:avLst/>
          </a:prstGeom>
        </p:spPr>
        <p:txBody>
          <a:bodyPr wrap="none">
            <a:spAutoFit/>
          </a:bodyPr>
          <a:lstStyle/>
          <a:p>
            <a:pPr algn="l"/>
            <a:r>
              <a:rPr lang="en-US" altLang="zh-CN" sz="4000" b="1" dirty="0">
                <a:solidFill>
                  <a:schemeClr val="bg1">
                    <a:lumMod val="50000"/>
                  </a:schemeClr>
                </a:solidFill>
                <a:latin typeface="微软雅黑" panose="020B0503020204020204" pitchFamily="34" charset="-122"/>
                <a:ea typeface="微软雅黑" panose="020B0503020204020204" pitchFamily="34" charset="-122"/>
              </a:rPr>
              <a:t>Step1.java </a:t>
            </a:r>
            <a:r>
              <a:rPr lang="en-US" altLang="zh-CN" sz="4000" b="1" dirty="0" err="1">
                <a:solidFill>
                  <a:schemeClr val="bg1">
                    <a:lumMod val="50000"/>
                  </a:schemeClr>
                </a:solidFill>
                <a:latin typeface="微软雅黑" panose="020B0503020204020204" pitchFamily="34" charset="-122"/>
                <a:ea typeface="微软雅黑" panose="020B0503020204020204" pitchFamily="34" charset="-122"/>
              </a:rPr>
              <a:t>jdk</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安装</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15626" y="2267744"/>
            <a:ext cx="7992888" cy="738664"/>
          </a:xfrm>
          <a:prstGeom prst="rect">
            <a:avLst/>
          </a:prstGeom>
        </p:spPr>
        <p:txBody>
          <a:bodyPr wrap="square">
            <a:spAutoFit/>
          </a:bodyPr>
          <a:lstStyle/>
          <a:p>
            <a:pPr algn="l"/>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配置环境变量：</a:t>
            </a:r>
            <a:endParaRPr lang="en-US" altLang="zh-CN" sz="2400" b="1" dirty="0" smtClean="0">
              <a:solidFill>
                <a:schemeClr val="bg1">
                  <a:lumMod val="50000"/>
                </a:schemeClr>
              </a:solidFill>
              <a:latin typeface="微软雅黑" panose="020B0503020204020204" pitchFamily="34" charset="-122"/>
              <a:ea typeface="微软雅黑" panose="020B0503020204020204" pitchFamily="34" charset="-122"/>
            </a:endParaRPr>
          </a:p>
          <a:p>
            <a:pPr algn="l"/>
            <a:endParaRPr lang="en-US" altLang="zh-CN" sz="18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639962" y="3458599"/>
            <a:ext cx="16921880" cy="830997"/>
          </a:xfrm>
          <a:prstGeom prst="rect">
            <a:avLst/>
          </a:prstGeom>
        </p:spPr>
        <p:txBody>
          <a:bodyPr wrap="square">
            <a:spAutoFit/>
          </a:bodyPr>
          <a:lstStyle/>
          <a:p>
            <a:pPr algn="l"/>
            <a:r>
              <a:rPr lang="zh-CN" altLang="en-US" sz="2400" kern="100" dirty="0">
                <a:ea typeface="微软雅黑" panose="020B0503020204020204" pitchFamily="34" charset="-122"/>
                <a:cs typeface="微软雅黑" panose="020B0503020204020204" pitchFamily="34" charset="-122"/>
              </a:rPr>
              <a:t>（</a:t>
            </a:r>
            <a:r>
              <a:rPr lang="en-US" altLang="zh-CN" sz="2400" kern="100" dirty="0">
                <a:ea typeface="微软雅黑" panose="020B0503020204020204" pitchFamily="34" charset="-122"/>
                <a:cs typeface="微软雅黑" panose="020B0503020204020204" pitchFamily="34" charset="-122"/>
              </a:rPr>
              <a:t>3-3</a:t>
            </a:r>
            <a:r>
              <a:rPr lang="zh-CN" altLang="en-US" sz="2400" kern="100" dirty="0">
                <a:ea typeface="微软雅黑" panose="020B0503020204020204" pitchFamily="34" charset="-122"/>
                <a:cs typeface="微软雅黑" panose="020B0503020204020204" pitchFamily="34" charset="-122"/>
              </a:rPr>
              <a:t>）</a:t>
            </a:r>
            <a:r>
              <a:rPr lang="zh-CN" altLang="zh-CN" sz="2400" kern="100" dirty="0" smtClean="0">
                <a:ea typeface="微软雅黑" panose="020B0503020204020204" pitchFamily="34" charset="-122"/>
                <a:cs typeface="微软雅黑" panose="020B0503020204020204" pitchFamily="34" charset="-122"/>
              </a:rPr>
              <a:t>新建</a:t>
            </a:r>
            <a:r>
              <a:rPr lang="en-US" altLang="zh-CN" sz="2400" kern="100" dirty="0">
                <a:ea typeface="微软雅黑" panose="020B0503020204020204" pitchFamily="34" charset="-122"/>
                <a:cs typeface="微软雅黑" panose="020B0503020204020204" pitchFamily="34" charset="-122"/>
              </a:rPr>
              <a:t>-&gt;</a:t>
            </a:r>
            <a:r>
              <a:rPr lang="zh-CN" altLang="zh-CN" sz="2400" kern="100" dirty="0">
                <a:ea typeface="微软雅黑" panose="020B0503020204020204" pitchFamily="34" charset="-122"/>
                <a:cs typeface="微软雅黑" panose="020B0503020204020204" pitchFamily="34" charset="-122"/>
              </a:rPr>
              <a:t>变量名</a:t>
            </a:r>
            <a:r>
              <a:rPr lang="en-US" altLang="zh-CN" sz="2400" kern="100" dirty="0">
                <a:ea typeface="微软雅黑" panose="020B0503020204020204" pitchFamily="34" charset="-122"/>
                <a:cs typeface="微软雅黑" panose="020B0503020204020204" pitchFamily="34" charset="-122"/>
              </a:rPr>
              <a:t>“</a:t>
            </a:r>
            <a:r>
              <a:rPr lang="en-US" altLang="zh-CN" sz="2400" b="1" kern="100" dirty="0">
                <a:solidFill>
                  <a:srgbClr val="FF0000"/>
                </a:solidFill>
                <a:ea typeface="微软雅黑" panose="020B0503020204020204" pitchFamily="34" charset="-122"/>
                <a:cs typeface="微软雅黑" panose="020B0503020204020204" pitchFamily="34" charset="-122"/>
              </a:rPr>
              <a:t>CLASSPATH</a:t>
            </a:r>
            <a:r>
              <a:rPr lang="en-US" altLang="zh-CN" sz="2400" kern="100" dirty="0">
                <a:ea typeface="微软雅黑" panose="020B0503020204020204" pitchFamily="34" charset="-122"/>
                <a:cs typeface="微软雅黑" panose="020B0503020204020204" pitchFamily="34" charset="-122"/>
              </a:rPr>
              <a:t>”,</a:t>
            </a:r>
            <a:r>
              <a:rPr lang="zh-CN" altLang="zh-CN" sz="2400" kern="100" dirty="0">
                <a:ea typeface="微软雅黑" panose="020B0503020204020204" pitchFamily="34" charset="-122"/>
                <a:cs typeface="微软雅黑" panose="020B0503020204020204" pitchFamily="34" charset="-122"/>
              </a:rPr>
              <a:t>变量值</a:t>
            </a:r>
            <a:r>
              <a:rPr lang="en-US" altLang="zh-CN" sz="2400" kern="100" dirty="0">
                <a:ea typeface="微软雅黑" panose="020B0503020204020204" pitchFamily="34" charset="-122"/>
                <a:cs typeface="微软雅黑" panose="020B0503020204020204" pitchFamily="34" charset="-122"/>
              </a:rPr>
              <a:t>“</a:t>
            </a:r>
            <a:r>
              <a:rPr lang="en-US" altLang="zh-CN" sz="2400" b="1" kern="100" dirty="0">
                <a:solidFill>
                  <a:srgbClr val="FF0000"/>
                </a:solidFill>
                <a:ea typeface="微软雅黑" panose="020B0503020204020204" pitchFamily="34" charset="-122"/>
                <a:cs typeface="微软雅黑" panose="020B0503020204020204" pitchFamily="34" charset="-122"/>
              </a:rPr>
              <a:t>.;%JAVA_HOME%\lib;%JAVA_HOME%\lib\dt.jar;%JAVA_HOME%\lib\tools.jar</a:t>
            </a:r>
            <a:r>
              <a:rPr lang="en-US" altLang="zh-CN" sz="2400" kern="100" dirty="0">
                <a:ea typeface="微软雅黑" panose="020B0503020204020204" pitchFamily="34" charset="-122"/>
                <a:cs typeface="微软雅黑" panose="020B0503020204020204" pitchFamily="34" charset="-122"/>
              </a:rPr>
              <a:t>”</a:t>
            </a:r>
            <a:endParaRPr lang="zh-CN" altLang="en-US" sz="2400" dirty="0"/>
          </a:p>
        </p:txBody>
      </p:sp>
    </p:spTree>
    <p:extLst>
      <p:ext uri="{BB962C8B-B14F-4D97-AF65-F5344CB8AC3E}">
        <p14:creationId xmlns:p14="http://schemas.microsoft.com/office/powerpoint/2010/main" val="1070136070"/>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advTm="8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Gill Sans"/>
        <a:ea typeface="ＭＳ Ｐゴシック"/>
        <a:cs typeface="Gill Sans"/>
      </a:majorFont>
      <a:minorFont>
        <a:latin typeface="Gill Sans"/>
        <a:ea typeface="ＭＳ Ｐゴシック"/>
        <a:cs typeface="Gill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a:spPr>
      <a:bodyPr vert="horz" wrap="square" lIns="40640" tIns="40640" rIns="40640" bIns="40640" numCol="1" anchor="ctr" anchorCtr="0" compatLnSpc="1">
        <a:prstTxWarp prst="textNoShape">
          <a:avLst/>
        </a:prstTxWarp>
      </a:bodyPr>
      <a:lstStyle>
        <a:defPPr marL="228600" marR="0" indent="0" algn="ctr" defTabSz="546100" rtl="0" eaLnBrk="1" fontAlgn="base" latinLnBrk="0" hangingPunct="0">
          <a:lnSpc>
            <a:spcPct val="100000"/>
          </a:lnSpc>
          <a:spcBef>
            <a:spcPct val="0"/>
          </a:spcBef>
          <a:spcAft>
            <a:spcPct val="0"/>
          </a:spcAft>
          <a:buClrTx/>
          <a:buSzTx/>
          <a:buFontTx/>
          <a:buNone/>
          <a:tabLst/>
          <a:defRPr kumimoji="0" lang="en-US" sz="38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a:spPr>
      <a:bodyPr vert="horz" wrap="square" lIns="40640" tIns="40640" rIns="40640" bIns="40640" numCol="1" anchor="ctr" anchorCtr="0" compatLnSpc="1">
        <a:prstTxWarp prst="textNoShape">
          <a:avLst/>
        </a:prstTxWarp>
      </a:bodyPr>
      <a:lstStyle>
        <a:defPPr marL="228600" marR="0" indent="0" algn="ctr" defTabSz="546100" rtl="0" eaLnBrk="1" fontAlgn="base" latinLnBrk="0" hangingPunct="0">
          <a:lnSpc>
            <a:spcPct val="100000"/>
          </a:lnSpc>
          <a:spcBef>
            <a:spcPct val="0"/>
          </a:spcBef>
          <a:spcAft>
            <a:spcPct val="0"/>
          </a:spcAft>
          <a:buClrTx/>
          <a:buSzTx/>
          <a:buFontTx/>
          <a:buNone/>
          <a:tabLst/>
          <a:defRPr kumimoji="0" lang="en-US" sz="38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10.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00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dirty="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txDef>
      <a:spPr bwMode="auto">
        <a:noFill/>
        <a:ln w="9525">
          <a:noFill/>
          <a:miter lim="800000"/>
          <a:headEnd/>
          <a:tailEnd/>
        </a:ln>
      </a:spPr>
      <a:bodyPr wrap="none">
        <a:spAutoFit/>
      </a:bodyPr>
      <a:lstStyle>
        <a:defPPr>
          <a:lnSpc>
            <a:spcPct val="150000"/>
          </a:lnSpc>
          <a:buSzPct val="7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dirty="0" smtClean="0">
            <a:latin typeface="Arial Unicode MS" pitchFamily="34" charset="-122"/>
            <a:ea typeface="Arial Unicode MS" pitchFamily="34" charset="-122"/>
            <a:cs typeface="Arial Unicode MS" pitchFamily="34" charset="-122"/>
            <a:sym typeface="Calibri" pitchFamily="34" charset="0"/>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extLst/>
      </a:spPr>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
            <a:srgbClr val="CC9900"/>
          </a:buClr>
          <a:buSzTx/>
          <a:tabLst/>
          <a:defRPr kumimoji="0" sz="1800" b="0" i="0" u="none" strike="noStrike" cap="none" normalizeH="0" baseline="0" dirty="0" smtClean="0">
            <a:ln>
              <a:noFill/>
            </a:ln>
            <a:solidFill>
              <a:schemeClr val="tx1"/>
            </a:solidFill>
            <a:effectLst/>
            <a:latin typeface="Arial" charset="0"/>
            <a:ea typeface="宋体" charset="-122"/>
          </a:defRPr>
        </a:defPPr>
      </a:lstStyle>
    </a:spDef>
    <a:lnDef>
      <a:spPr bwMode="auto">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档" ma:contentTypeID="0x010100415ACD919352D14E9ACD2C56B1A03E9C" ma:contentTypeVersion="0" ma:contentTypeDescription="新建文档。" ma:contentTypeScope="" ma:versionID="e65f5b6460d0ab08b0f43bf59ebd5e43">
  <xsd:schema xmlns:xsd="http://www.w3.org/2001/XMLSchema" xmlns:xs="http://www.w3.org/2001/XMLSchema" xmlns:p="http://schemas.microsoft.com/office/2006/metadata/properties" targetNamespace="http://schemas.microsoft.com/office/2006/metadata/properties" ma:root="true" ma:fieldsID="9adfd09ad98667f9c194c646e97541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62D320-DE14-47AC-9ED9-3C2B38865593}">
  <ds:schemaRefs>
    <ds:schemaRef ds:uri="http://schemas.microsoft.com/sharepoint/v3/contenttype/forms"/>
  </ds:schemaRefs>
</ds:datastoreItem>
</file>

<file path=customXml/itemProps2.xml><?xml version="1.0" encoding="utf-8"?>
<ds:datastoreItem xmlns:ds="http://schemas.openxmlformats.org/officeDocument/2006/customXml" ds:itemID="{AD1E909B-2397-4422-AD9C-37AEE5959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5407929-1B55-4C76-8859-C7C60D5737D7}">
  <ds:schemaRefs>
    <ds:schemaRef ds:uri="http://purl.org/dc/term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77559</TotalTime>
  <Words>677</Words>
  <Application>Microsoft Office PowerPoint</Application>
  <PresentationFormat>自定义</PresentationFormat>
  <Paragraphs>96</Paragraphs>
  <Slides>17</Slides>
  <Notes>17</Notes>
  <HiddenSlides>0</HiddenSlides>
  <MMClips>0</MMClips>
  <ScaleCrop>false</ScaleCrop>
  <HeadingPairs>
    <vt:vector size="6" baseType="variant">
      <vt:variant>
        <vt:lpstr>已用的字体</vt:lpstr>
      </vt:variant>
      <vt:variant>
        <vt:i4>20</vt:i4>
      </vt:variant>
      <vt:variant>
        <vt:lpstr>主题</vt:lpstr>
      </vt:variant>
      <vt:variant>
        <vt:i4>10</vt:i4>
      </vt:variant>
      <vt:variant>
        <vt:lpstr>幻灯片标题</vt:lpstr>
      </vt:variant>
      <vt:variant>
        <vt:i4>17</vt:i4>
      </vt:variant>
    </vt:vector>
  </HeadingPairs>
  <TitlesOfParts>
    <vt:vector size="47" baseType="lpstr">
      <vt:lpstr>Arial Unicode MS</vt:lpstr>
      <vt:lpstr>Avant Garde</vt:lpstr>
      <vt:lpstr>FrutigerNext LT Bold</vt:lpstr>
      <vt:lpstr>FrutigerNext LT Light</vt:lpstr>
      <vt:lpstr>FrutigerNext LT Medium</vt:lpstr>
      <vt:lpstr>FrutigerNext LT Regular</vt:lpstr>
      <vt:lpstr>Gill Sans</vt:lpstr>
      <vt:lpstr>Lucida Grande</vt:lpstr>
      <vt:lpstr>MS PGothic</vt:lpstr>
      <vt:lpstr>MS PGothic</vt:lpstr>
      <vt:lpstr>黑体</vt:lpstr>
      <vt:lpstr>华文细黑</vt:lpstr>
      <vt:lpstr>宋体</vt:lpstr>
      <vt:lpstr>微软雅黑</vt:lpstr>
      <vt:lpstr>Arial</vt:lpstr>
      <vt:lpstr>Arial Black</vt:lpstr>
      <vt:lpstr>Calibri</vt:lpstr>
      <vt:lpstr>Times New Roman</vt:lpstr>
      <vt:lpstr>Verdana</vt:lpstr>
      <vt:lpstr>Wingdings</vt:lpstr>
      <vt:lpstr>Office Theme</vt:lpstr>
      <vt:lpstr>自定义设计方案</vt:lpstr>
      <vt:lpstr>1_自定义设计方案</vt:lpstr>
      <vt:lpstr>47_主题1</vt:lpstr>
      <vt:lpstr>11_主题1</vt:lpstr>
      <vt:lpstr>9_主题1</vt:lpstr>
      <vt:lpstr>12_主题1</vt:lpstr>
      <vt:lpstr>14_主题1</vt:lpstr>
      <vt:lpstr>17_主题1</vt:lpstr>
      <vt:lpstr>10_主题1</vt:lpstr>
      <vt:lpstr>动态壁纸一键打包工具使用教程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wenweijun</dc:creator>
  <cp:lastModifiedBy>liuzhijian (A)</cp:lastModifiedBy>
  <cp:revision>2998</cp:revision>
  <dcterms:created xsi:type="dcterms:W3CDTF">2014-02-14T09:52:46Z</dcterms:created>
  <dcterms:modified xsi:type="dcterms:W3CDTF">2018-11-29T02:26:48Z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(1)KKpw71KZTpq15RKdskBnR746+WMwD/N/cVu0bS+Imyv1BFM5DXqhTmEODOMDCR6Wlg2b0LQe_x000d_ KkcbeVfXd1tRbxi3H0CmtS76WdGJ4SJOfsmUULoNnXN3e6I6WG3jMSKKDPoQNIUyPmzD0Tkt_x000d_ aPldKIF/cxnsnde6xM/oUwQLi5QNQJrpALUCB8vdCOLQKZNH</vt:lpwstr>
  </property>
  <property fmtid="{D5CDD505-2E9C-101B-9397-08002B2CF9AE}" pid="3" name="_ms_pID_725343_00">
    <vt:lpwstr>_ms_pID_725343</vt:lpwstr>
  </property>
  <property fmtid="{D5CDD505-2E9C-101B-9397-08002B2CF9AE}" pid="4" name="_new_ms_pID_72543">
    <vt:lpwstr>(4)TRMhEAkiEyltwNqb7g/z1Oy7BR8NMWeJlk4Kss/zLkgyAVPbO/HuXDHaQjtAIiGxUWi2avgM
3zdM7TlIyAtTPG+m/1cbiz7wIDzt70EETqukt161Su3tp/d/M4F0kim7tN47+Diik5f2iqC6
GFJI+4gZWQeKzMvy098cHpuZAOE6qOJ7sY9Hab7Xxo6hFB3XHrQEE3LTX28VySzqGWtJnnPG
vBqLXkvjNOEIUrI7nb</vt:lpwstr>
  </property>
  <property fmtid="{D5CDD505-2E9C-101B-9397-08002B2CF9AE}" pid="5" name="_new_ms_pID_72543_00">
    <vt:lpwstr>_new_ms_pID_72543</vt:lpwstr>
  </property>
  <property fmtid="{D5CDD505-2E9C-101B-9397-08002B2CF9AE}" pid="6" name="_new_ms_pID_725431">
    <vt:lpwstr>HdjMMBd/xKmsm/zl+ejl+I1uhobvxlYiUQpPxW4RI2Aoxc50PjGFfX
F3tBpQlDjHhUSDCLiQIujXDLc/EzufjnP2vkFd3nTFpoP3++9KoL1HO8BRDUWwpt0WN1VynE
LA2CZIWGIC3fHShr2D6P/QlCp3DElrEKvtrOXMQLbuAULmkBIKzzYKcPp+rJ4qgKGGg198c2
/tp+qZ9EmUIot3zErZVLlPtCxli7uB8sMOal</vt:lpwstr>
  </property>
  <property fmtid="{D5CDD505-2E9C-101B-9397-08002B2CF9AE}" pid="7" name="_new_ms_pID_725431_00">
    <vt:lpwstr>_new_ms_pID_725431</vt:lpwstr>
  </property>
  <property fmtid="{D5CDD505-2E9C-101B-9397-08002B2CF9AE}" pid="8" name="_new_ms_pID_725432">
    <vt:lpwstr>5NL2ri6EvLHhqlQplCTr9IfB0bYbjkefDuXQ
D3fDp7//aRomTAlZYDJpESeHDHLqL0j+D5q58sBUpH+CpWVmBnu+Cd17MlaDN7R2O4v9kQpY
jPeg5ePwf+DwSre5y1fkO7CHY4OjlcO+0Ik0TGjI7BCd6GLYhRbY9ZZR1yt4Kd32WWJjl1kX
5KP4oJo/w2+liqfiDdkBr6kGQEmquYBI5Cu3rCgOcnvcfG4NNF1E1o</vt:lpwstr>
  </property>
  <property fmtid="{D5CDD505-2E9C-101B-9397-08002B2CF9AE}" pid="9" name="_new_ms_pID_725432_00">
    <vt:lpwstr>_new_ms_pID_725432</vt:lpwstr>
  </property>
  <property fmtid="{D5CDD505-2E9C-101B-9397-08002B2CF9AE}" pid="10" name="_new_ms_pID_725433">
    <vt:lpwstr>hyQz3R8gwtGgyYSKne
jTn4XaiNlGarkyGNCysR0XwOtYen33lY4CKs9HfDLc15osQJjewOegbKnoaFB5oU7mTmoA==</vt:lpwstr>
  </property>
  <property fmtid="{D5CDD505-2E9C-101B-9397-08002B2CF9AE}" pid="11" name="_new_ms_pID_725433_00">
    <vt:lpwstr>_new_ms_pID_725433</vt:lpwstr>
  </property>
  <property fmtid="{D5CDD505-2E9C-101B-9397-08002B2CF9AE}" pid="12" name="_2015_ms_pID_725343">
    <vt:lpwstr>(3)OKI+KH4hloLCIERo+fomP5dtKMA1WHFAKIUYp0enpo8kDHCsOxgBsJ4iHSD/mfRSV0SQaibz
EkroY5JPDbPE5xpLuVpiDU/8BGoUFk+7HyTwFCUwtCiz2ojnp1nc3yRDsZxZrps/L0PDipXm
iI+rROYeTcB7xEQIjJiZoLWNPDw1t92r/vbUPUNViCk8uZ+w7a0P5ed0C38UAxGpk7o4PlxF
7SqceVWG2Uxfg+Yl9T</vt:lpwstr>
  </property>
  <property fmtid="{D5CDD505-2E9C-101B-9397-08002B2CF9AE}" pid="13" name="_2015_ms_pID_7253431">
    <vt:lpwstr>cCGLYhnv5nA6XyeRjJWQM53G7/hg3gFtI0kgZdINTejKmOZllgfwBR
6pk0WavU3Q5+rkUgWETwFxXEmB7oO3swOksyo3Ho9a1Tnu/lF6/tjP4pjS9UEWMhrYmfLZJi
jlkvFSQNVeZWf9dzBf+WB3GVS4dmjYcx5QNOKKo21QO85ZcBm/SZpiI69aanr23jw5kaW3yU
h5n7hJNpkCHaHLt8DK4Aj3HjeviFOA8GTF9s</vt:lpwstr>
  </property>
  <property fmtid="{D5CDD505-2E9C-101B-9397-08002B2CF9AE}" pid="14" name="_2015_ms_pID_7253432">
    <vt:lpwstr>/pQBGQNNcYi558VIpP3EMcvVzzZLtVNqg3kj
+S4NObhnfQ/uzJdA9GyTGSaE4RsGPxO/evePR+Jy2mERr/FnEqg=</vt:lpwstr>
  </property>
  <property fmtid="{D5CDD505-2E9C-101B-9397-08002B2CF9AE}" pid="15" name="_2015_ms_pID_725343_00">
    <vt:lpwstr>_2015_ms_pID_725343</vt:lpwstr>
  </property>
  <property fmtid="{D5CDD505-2E9C-101B-9397-08002B2CF9AE}" pid="16" name="_2015_ms_pID_7253431_00">
    <vt:lpwstr>_2015_ms_pID_7253431</vt:lpwstr>
  </property>
  <property fmtid="{D5CDD505-2E9C-101B-9397-08002B2CF9AE}" pid="17" name="_2015_ms_pID_7253432_00">
    <vt:lpwstr>_2015_ms_pID_7253432</vt:lpwstr>
  </property>
  <property fmtid="{D5CDD505-2E9C-101B-9397-08002B2CF9AE}" pid="18" name="ContentTypeId">
    <vt:lpwstr>0x010100415ACD919352D14E9ACD2C56B1A03E9C</vt:lpwstr>
  </property>
  <property fmtid="{D5CDD505-2E9C-101B-9397-08002B2CF9AE}" pid="19" name="_readonly">
    <vt:lpwstr/>
  </property>
  <property fmtid="{D5CDD505-2E9C-101B-9397-08002B2CF9AE}" pid="20" name="_change">
    <vt:lpwstr/>
  </property>
  <property fmtid="{D5CDD505-2E9C-101B-9397-08002B2CF9AE}" pid="21" name="_full-control">
    <vt:lpwstr/>
  </property>
  <property fmtid="{D5CDD505-2E9C-101B-9397-08002B2CF9AE}" pid="22" name="sflag">
    <vt:lpwstr>1543388324</vt:lpwstr>
  </property>
</Properties>
</file>